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8D8FD-E25F-4F92-9BEB-47135FA8D519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3CB7A-C93F-4112-B0A6-CF3A6C3B63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8D8FD-E25F-4F92-9BEB-47135FA8D519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3CB7A-C93F-4112-B0A6-CF3A6C3B63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8D8FD-E25F-4F92-9BEB-47135FA8D519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3CB7A-C93F-4112-B0A6-CF3A6C3B63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8D8FD-E25F-4F92-9BEB-47135FA8D519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3CB7A-C93F-4112-B0A6-CF3A6C3B63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8D8FD-E25F-4F92-9BEB-47135FA8D519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3CB7A-C93F-4112-B0A6-CF3A6C3B63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8D8FD-E25F-4F92-9BEB-47135FA8D519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3CB7A-C93F-4112-B0A6-CF3A6C3B63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8D8FD-E25F-4F92-9BEB-47135FA8D519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3CB7A-C93F-4112-B0A6-CF3A6C3B63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8D8FD-E25F-4F92-9BEB-47135FA8D519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3CB7A-C93F-4112-B0A6-CF3A6C3B63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8D8FD-E25F-4F92-9BEB-47135FA8D519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3CB7A-C93F-4112-B0A6-CF3A6C3B63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8D8FD-E25F-4F92-9BEB-47135FA8D519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3CB7A-C93F-4112-B0A6-CF3A6C3B63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8D8FD-E25F-4F92-9BEB-47135FA8D519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3CB7A-C93F-4112-B0A6-CF3A6C3B63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B8D8FD-E25F-4F92-9BEB-47135FA8D519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D3CB7A-C93F-4112-B0A6-CF3A6C3B635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Teplotní délková roztažnost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7500" lnSpcReduction="20000"/>
          </a:bodyPr>
          <a:lstStyle/>
          <a:p>
            <a:pPr algn="l"/>
            <a:r>
              <a:rPr lang="cs-CZ" dirty="0" smtClean="0"/>
              <a:t>Autor: Mgr. Alena Víchová</a:t>
            </a:r>
          </a:p>
          <a:p>
            <a:pPr algn="l"/>
            <a:r>
              <a:rPr lang="cs-CZ" dirty="0" smtClean="0"/>
              <a:t>Škola: Střední umělecká škola v Ostravě</a:t>
            </a:r>
          </a:p>
          <a:p>
            <a:pPr algn="l"/>
            <a:r>
              <a:rPr lang="cs-CZ" dirty="0" smtClean="0"/>
              <a:t>Číslo projektu: CZ.1.07./1.5.00/34.0938</a:t>
            </a:r>
          </a:p>
          <a:p>
            <a:pPr algn="l"/>
            <a:r>
              <a:rPr lang="cs-CZ" dirty="0" smtClean="0"/>
              <a:t>Číslo dum</a:t>
            </a:r>
            <a:r>
              <a:rPr lang="cs-CZ" smtClean="0"/>
              <a:t>: </a:t>
            </a:r>
            <a:r>
              <a:rPr lang="cs-CZ" smtClean="0"/>
              <a:t>VY_32_INOVACE_FYZ_1_15</a:t>
            </a:r>
            <a:endParaRPr lang="cs-CZ" dirty="0" smtClean="0"/>
          </a:p>
          <a:p>
            <a:pPr algn="l"/>
            <a:r>
              <a:rPr lang="cs-CZ" dirty="0" smtClean="0"/>
              <a:t>Název projektu: Zlepšení podmínek pro vzdělávání na SUŠ, Ostrava</a:t>
            </a:r>
          </a:p>
          <a:p>
            <a:pPr algn="l"/>
            <a:r>
              <a:rPr lang="cs-CZ" dirty="0" smtClean="0"/>
              <a:t>Číslo a název šablony klíčové aktivity: III/2 Inovace a zkvalitnění výuky prostřednictvím ICT</a:t>
            </a:r>
          </a:p>
          <a:p>
            <a:endParaRPr lang="cs-CZ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14480" y="500042"/>
            <a:ext cx="5760720" cy="125882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Teplotní délková roztažnost - teplotní dilatace - roztažnost těles v závislosti na teplotě,</a:t>
            </a:r>
            <a:br>
              <a:rPr lang="cs-CZ" smtClean="0"/>
            </a:br>
            <a:r>
              <a:rPr lang="cs-CZ" smtClean="0"/>
              <a:t> s teplotou se mění především délka</a:t>
            </a:r>
          </a:p>
          <a:p>
            <a:r>
              <a:rPr lang="cs-CZ" smtClean="0"/>
              <a:t>mezery mezi kolejnicemi</a:t>
            </a:r>
          </a:p>
          <a:p>
            <a:r>
              <a:rPr lang="cs-CZ" smtClean="0"/>
              <a:t>konstrukce mostů</a:t>
            </a:r>
          </a:p>
          <a:p>
            <a:r>
              <a:rPr lang="cs-CZ" smtClean="0"/>
              <a:t>dlouhé stavby - dilatační mezery</a:t>
            </a:r>
          </a:p>
          <a:p>
            <a:r>
              <a:rPr lang="cs-CZ" smtClean="0"/>
              <a:t>dálkové potrubí - dilatační smyčky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Teplotní délková roztažnost </a:t>
            </a:r>
            <a:r>
              <a:rPr lang="cs-CZ" smtClean="0"/>
              <a:t>tělesa závisí na materiálu, ze kterého je těleso vyrobeno, na počáteční délce tělesa, na změně teploty</a:t>
            </a:r>
          </a:p>
          <a:p>
            <a:r>
              <a:rPr lang="el-GR" smtClean="0"/>
              <a:t>Δ</a:t>
            </a:r>
            <a:r>
              <a:rPr lang="cs-CZ" smtClean="0"/>
              <a:t> l = </a:t>
            </a:r>
            <a:r>
              <a:rPr lang="el-GR" smtClean="0"/>
              <a:t>α</a:t>
            </a:r>
            <a:r>
              <a:rPr lang="cs-CZ"/>
              <a:t> </a:t>
            </a:r>
            <a:r>
              <a:rPr lang="cs-CZ" smtClean="0"/>
              <a:t>l˳ </a:t>
            </a:r>
            <a:r>
              <a:rPr lang="el-GR" smtClean="0"/>
              <a:t>Δ</a:t>
            </a:r>
            <a:r>
              <a:rPr lang="cs-CZ" smtClean="0"/>
              <a:t> t</a:t>
            </a:r>
            <a:br>
              <a:rPr lang="cs-CZ" smtClean="0"/>
            </a:br>
            <a:r>
              <a:rPr lang="cs-CZ" smtClean="0"/>
              <a:t>l˳ -počáteční délka tyče</a:t>
            </a:r>
            <a:br>
              <a:rPr lang="cs-CZ" smtClean="0"/>
            </a:br>
            <a:r>
              <a:rPr lang="el-GR" smtClean="0"/>
              <a:t>Δ</a:t>
            </a:r>
            <a:r>
              <a:rPr lang="cs-CZ" smtClean="0"/>
              <a:t> t - změna teplot</a:t>
            </a:r>
            <a:br>
              <a:rPr lang="cs-CZ" smtClean="0"/>
            </a:br>
            <a:r>
              <a:rPr lang="el-GR" smtClean="0"/>
              <a:t>α</a:t>
            </a:r>
            <a:r>
              <a:rPr lang="cs-CZ" smtClean="0"/>
              <a:t> - teplotní součinitel délkové roztažnopsti</a:t>
            </a:r>
          </a:p>
          <a:p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Teplotní součinitel délkové roztažnosti </a:t>
            </a:r>
            <a:r>
              <a:rPr lang="cs-CZ" smtClean="0"/>
              <a:t>vyjadřuje prodloužení tyče dlouhé 1 m</a:t>
            </a:r>
            <a:br>
              <a:rPr lang="cs-CZ" smtClean="0"/>
            </a:br>
            <a:r>
              <a:rPr lang="cs-CZ" smtClean="0"/>
              <a:t> při zahřátí o jeden teplotní stupeň</a:t>
            </a:r>
          </a:p>
          <a:p>
            <a:r>
              <a:rPr lang="cs-CZ" smtClean="0"/>
              <a:t>Př.: hliník: </a:t>
            </a:r>
            <a:r>
              <a:rPr lang="el-GR" smtClean="0"/>
              <a:t>α</a:t>
            </a:r>
            <a:r>
              <a:rPr lang="cs-CZ" smtClean="0"/>
              <a:t> = 2,4 x 10</a:t>
            </a:r>
            <a:r>
              <a:rPr lang="cs-CZ" baseline="30000" smtClean="0"/>
              <a:t>-5</a:t>
            </a:r>
            <a:r>
              <a:rPr lang="cs-CZ" smtClean="0"/>
              <a:t> K</a:t>
            </a:r>
            <a:r>
              <a:rPr lang="cs-CZ" baseline="30000" smtClean="0"/>
              <a:t>-1</a:t>
            </a:r>
          </a:p>
          <a:p>
            <a:r>
              <a:rPr lang="cs-CZ" smtClean="0"/>
              <a:t>Hliníková tyč o délce 1 m se při zahřátí</a:t>
            </a:r>
            <a:br>
              <a:rPr lang="cs-CZ" smtClean="0"/>
            </a:br>
            <a:r>
              <a:rPr lang="cs-CZ" smtClean="0"/>
              <a:t> o 100˚ C prodlouží jen o 2,4 mm.</a:t>
            </a:r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Příklad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S jakým prodloužením je třeba počítat u kolejnice, která má při nejnižší teplotě délku 20 m, jestliže se teploty pohybují od - 30˚ C </a:t>
            </a:r>
            <a:br>
              <a:rPr lang="cs-CZ" smtClean="0"/>
            </a:br>
            <a:r>
              <a:rPr lang="cs-CZ" smtClean="0"/>
              <a:t>do 50 ˚C ?</a:t>
            </a:r>
          </a:p>
          <a:p>
            <a:r>
              <a:rPr lang="cs-CZ" smtClean="0"/>
              <a:t>α = 1,2 x 10</a:t>
            </a:r>
            <a:r>
              <a:rPr lang="cs-CZ" baseline="30000" smtClean="0"/>
              <a:t>-5 </a:t>
            </a:r>
            <a:r>
              <a:rPr lang="cs-CZ" smtClean="0"/>
              <a:t>K</a:t>
            </a:r>
            <a:r>
              <a:rPr lang="cs-CZ" baseline="30000" smtClean="0"/>
              <a:t>-1</a:t>
            </a:r>
            <a:endParaRPr lang="cs-CZ" baseline="3000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Řešení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l-GR" smtClean="0"/>
              <a:t>Δ</a:t>
            </a:r>
            <a:r>
              <a:rPr lang="cs-CZ" smtClean="0"/>
              <a:t> l = </a:t>
            </a:r>
            <a:r>
              <a:rPr lang="el-GR" smtClean="0"/>
              <a:t>α</a:t>
            </a:r>
            <a:r>
              <a:rPr lang="cs-CZ" smtClean="0"/>
              <a:t> l˳ </a:t>
            </a:r>
            <a:r>
              <a:rPr lang="el-GR" smtClean="0"/>
              <a:t>Δ</a:t>
            </a:r>
            <a:r>
              <a:rPr lang="cs-CZ" smtClean="0"/>
              <a:t> t</a:t>
            </a:r>
          </a:p>
          <a:p>
            <a:r>
              <a:rPr lang="cs-CZ" smtClean="0"/>
              <a:t>Δ l = 1,2 x 10</a:t>
            </a:r>
            <a:r>
              <a:rPr lang="cs-CZ" baseline="30000" smtClean="0"/>
              <a:t>-5 </a:t>
            </a:r>
            <a:r>
              <a:rPr lang="cs-CZ" smtClean="0"/>
              <a:t> x 20 x [ 50 - ( - 30 ) ]</a:t>
            </a:r>
          </a:p>
          <a:p>
            <a:r>
              <a:rPr lang="cs-CZ" smtClean="0"/>
              <a:t>Δ l = 1,9 cm</a:t>
            </a:r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Lepil, Bednařík, Hýblová, </a:t>
            </a:r>
            <a:r>
              <a:rPr lang="cs-CZ" i="1" smtClean="0"/>
              <a:t>Fyzika pro střední školy</a:t>
            </a:r>
            <a:r>
              <a:rPr lang="cs-CZ" smtClean="0"/>
              <a:t>, Prometheus Praha 1993</a:t>
            </a:r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179</Words>
  <Application>Microsoft Office PowerPoint</Application>
  <PresentationFormat>Předvádění na obrazovce (4:3)</PresentationFormat>
  <Paragraphs>26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Teplotní délková roztažnost</vt:lpstr>
      <vt:lpstr>Snímek 2</vt:lpstr>
      <vt:lpstr>Snímek 3</vt:lpstr>
      <vt:lpstr>Snímek 4</vt:lpstr>
      <vt:lpstr>Příklad</vt:lpstr>
      <vt:lpstr>Řešení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Teplotní délková roztažnost</dc:title>
  <dc:creator>Vichovi</dc:creator>
  <cp:lastModifiedBy>spravce2</cp:lastModifiedBy>
  <cp:revision>12</cp:revision>
  <dcterms:created xsi:type="dcterms:W3CDTF">2012-12-15T16:33:51Z</dcterms:created>
  <dcterms:modified xsi:type="dcterms:W3CDTF">2014-05-24T12:54:05Z</dcterms:modified>
</cp:coreProperties>
</file>