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E25CE-DF27-4034-B694-DE12AAE64F3F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B3F75-F264-44C0-9D36-40C78E8FD7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E25CE-DF27-4034-B694-DE12AAE64F3F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B3F75-F264-44C0-9D36-40C78E8FD7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E25CE-DF27-4034-B694-DE12AAE64F3F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B3F75-F264-44C0-9D36-40C78E8FD7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E25CE-DF27-4034-B694-DE12AAE64F3F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B3F75-F264-44C0-9D36-40C78E8FD7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E25CE-DF27-4034-B694-DE12AAE64F3F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B3F75-F264-44C0-9D36-40C78E8FD7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E25CE-DF27-4034-B694-DE12AAE64F3F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B3F75-F264-44C0-9D36-40C78E8FD7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E25CE-DF27-4034-B694-DE12AAE64F3F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B3F75-F264-44C0-9D36-40C78E8FD7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E25CE-DF27-4034-B694-DE12AAE64F3F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B3F75-F264-44C0-9D36-40C78E8FD7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E25CE-DF27-4034-B694-DE12AAE64F3F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B3F75-F264-44C0-9D36-40C78E8FD7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E25CE-DF27-4034-B694-DE12AAE64F3F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B3F75-F264-44C0-9D36-40C78E8FD7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E25CE-DF27-4034-B694-DE12AAE64F3F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B3F75-F264-44C0-9D36-40C78E8FD7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6E25CE-DF27-4034-B694-DE12AAE64F3F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6B3F75-F264-44C0-9D36-40C78E8FD78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Přeměny skupenství látek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dum: VY_32_INOVACE_FYZ_1_19</a:t>
            </a:r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714356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Skupenství látek:</a:t>
            </a:r>
            <a:br>
              <a:rPr lang="cs-CZ" smtClean="0">
                <a:solidFill>
                  <a:srgbClr val="FF0000"/>
                </a:solidFill>
              </a:rPr>
            </a:br>
            <a:r>
              <a:rPr lang="cs-CZ" smtClean="0"/>
              <a:t>- pevné</a:t>
            </a:r>
            <a:br>
              <a:rPr lang="cs-CZ" smtClean="0"/>
            </a:br>
            <a:r>
              <a:rPr lang="cs-CZ" smtClean="0"/>
              <a:t>- kapalné</a:t>
            </a:r>
            <a:br>
              <a:rPr lang="cs-CZ" smtClean="0"/>
            </a:br>
            <a:r>
              <a:rPr lang="cs-CZ" smtClean="0"/>
              <a:t>- plynné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Změny skupenství látek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8" name="Zástupný symbol pro obsah 7" descr="00000015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060848"/>
            <a:ext cx="8229600" cy="2442263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Tání a tuhnutí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Teplota tání - teplota, při které nastává tání pevné látky</a:t>
            </a:r>
          </a:p>
          <a:p>
            <a:r>
              <a:rPr lang="cs-CZ" smtClean="0"/>
              <a:t>Teplota tuhnutí - teplota, při níž se kapalina mění v pevnou látku</a:t>
            </a:r>
          </a:p>
          <a:p>
            <a:r>
              <a:rPr lang="cs-CZ" smtClean="0"/>
              <a:t>U čistých krystalických látek je teplota tuhnutí stejná jako teplota tání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Graf tání</a:t>
            </a:r>
            <a:endParaRPr lang="cs-CZ">
              <a:solidFill>
                <a:srgbClr val="FF0000"/>
              </a:solidFill>
            </a:endParaRPr>
          </a:p>
        </p:txBody>
      </p:sp>
      <p:pic>
        <p:nvPicPr>
          <p:cNvPr id="5" name="Zástupný symbol pro obsah 4" descr="0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28662" y="1857364"/>
            <a:ext cx="7520947" cy="3143272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Lepil, Bednařík, </a:t>
            </a:r>
            <a:r>
              <a:rPr lang="cs-CZ" dirty="0" err="1" smtClean="0"/>
              <a:t>Hýblová</a:t>
            </a:r>
            <a:r>
              <a:rPr lang="cs-CZ" dirty="0" smtClean="0"/>
              <a:t>, </a:t>
            </a:r>
            <a:r>
              <a:rPr lang="cs-CZ" i="1" dirty="0" smtClean="0"/>
              <a:t>Fyzika pro střední školy</a:t>
            </a:r>
            <a:r>
              <a:rPr lang="cs-CZ" dirty="0" smtClean="0"/>
              <a:t>, </a:t>
            </a:r>
            <a:r>
              <a:rPr lang="cs-CZ" dirty="0" err="1" smtClean="0"/>
              <a:t>Prometheus</a:t>
            </a:r>
            <a:r>
              <a:rPr lang="cs-CZ" dirty="0" smtClean="0"/>
              <a:t> Praha </a:t>
            </a:r>
            <a:r>
              <a:rPr lang="cs-CZ" dirty="0" smtClean="0"/>
              <a:t>1993</a:t>
            </a:r>
          </a:p>
          <a:p>
            <a:r>
              <a:rPr lang="cs-CZ" smtClean="0"/>
              <a:t>Kresba: vlastní</a:t>
            </a:r>
          </a:p>
          <a:p>
            <a:endParaRPr lang="cs-CZ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115</Words>
  <Application>Microsoft Office PowerPoint</Application>
  <PresentationFormat>Předvádění na obrazovce (4:3)</PresentationFormat>
  <Paragraphs>17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Přeměny skupenství látek</vt:lpstr>
      <vt:lpstr>Snímek 2</vt:lpstr>
      <vt:lpstr>Změny skupenství látek</vt:lpstr>
      <vt:lpstr>Tání a tuhnutí</vt:lpstr>
      <vt:lpstr>Graf tání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Přeměny skupenství látek</dc:title>
  <dc:creator>Vichovi</dc:creator>
  <cp:lastModifiedBy>spravce2</cp:lastModifiedBy>
  <cp:revision>13</cp:revision>
  <dcterms:created xsi:type="dcterms:W3CDTF">2012-12-28T10:02:14Z</dcterms:created>
  <dcterms:modified xsi:type="dcterms:W3CDTF">2014-05-28T09:38:08Z</dcterms:modified>
</cp:coreProperties>
</file>