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CF35D-CD7F-4713-8A4B-AF8945B1535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92F96-E6CB-4D14-81D9-C4D21F798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Vypařování, sublimace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VY_32_INOVACE_FYZ_1_20</a:t>
            </a:r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Vypařování </a:t>
            </a:r>
            <a:r>
              <a:rPr lang="cs-CZ" smtClean="0"/>
              <a:t>- probíhá na povrchu kapaliny při všech teplotách</a:t>
            </a:r>
          </a:p>
          <a:p>
            <a:r>
              <a:rPr lang="cs-CZ" smtClean="0">
                <a:solidFill>
                  <a:srgbClr val="FF0000"/>
                </a:solidFill>
              </a:rPr>
              <a:t>Var</a:t>
            </a:r>
            <a:r>
              <a:rPr lang="cs-CZ" smtClean="0"/>
              <a:t> - kapalina se vypařuje nejen na povrchu, ale i uvnitř kapaliny</a:t>
            </a:r>
          </a:p>
          <a:p>
            <a:r>
              <a:rPr lang="cs-CZ" smtClean="0">
                <a:solidFill>
                  <a:srgbClr val="FF0000"/>
                </a:solidFill>
              </a:rPr>
              <a:t>Kondenzace</a:t>
            </a:r>
            <a:r>
              <a:rPr lang="cs-CZ" smtClean="0"/>
              <a:t> - kapalnění - přeměna plynného skupenství na kapalné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 rostoucím tlakem se teplota varu kapaliny zvětšuje ( tlakový hrnec )</a:t>
            </a:r>
          </a:p>
          <a:p>
            <a:r>
              <a:rPr lang="cs-CZ" smtClean="0"/>
              <a:t>Při sníženém tlaku je teplota varu nižší než při normálním atmosférickém tlaku ( např. vaření na vařiči na horách )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Sublimace</a:t>
            </a:r>
            <a:r>
              <a:rPr lang="cs-CZ" smtClean="0"/>
              <a:t> je přeměna skupenství pevného na plynné ( např. led, jod, naftalen )</a:t>
            </a:r>
          </a:p>
          <a:p>
            <a:r>
              <a:rPr lang="cs-CZ" smtClean="0">
                <a:solidFill>
                  <a:srgbClr val="FF0000"/>
                </a:solidFill>
              </a:rPr>
              <a:t>Desublimace</a:t>
            </a:r>
            <a:r>
              <a:rPr lang="cs-CZ" smtClean="0"/>
              <a:t> je opačný proces, např. námraza, jinovatka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Sublimace jodu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00001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79334" y="1340768"/>
            <a:ext cx="5585332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dirty="0" smtClean="0"/>
              <a:t>Kresba: vlastní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161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Vypařování, sublimace</vt:lpstr>
      <vt:lpstr>Snímek 2</vt:lpstr>
      <vt:lpstr>Snímek 3</vt:lpstr>
      <vt:lpstr>Snímek 4</vt:lpstr>
      <vt:lpstr>Sublimace jodu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Vypařování, var, kondenzace</dc:title>
  <dc:creator>Vichovi</dc:creator>
  <cp:lastModifiedBy>spravce2</cp:lastModifiedBy>
  <cp:revision>10</cp:revision>
  <dcterms:created xsi:type="dcterms:W3CDTF">2012-12-28T16:40:35Z</dcterms:created>
  <dcterms:modified xsi:type="dcterms:W3CDTF">2014-05-28T09:35:40Z</dcterms:modified>
</cp:coreProperties>
</file>