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VY_32_INOVACE_20_SOUHLÁSKY_OPAKOVÁNÍ-SLOVA S DĚ, TĚ, NĚ, BĚ, PĚ, VĚ, MĚ 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Opakování – slova s </a:t>
          </a:r>
          <a:r>
            <a:rPr lang="cs-CZ" sz="1600" dirty="0" err="1" smtClean="0"/>
            <a:t>dě</a:t>
          </a:r>
          <a:r>
            <a:rPr lang="cs-CZ" sz="1600" dirty="0" smtClean="0"/>
            <a:t>, tě, ně, </a:t>
          </a:r>
          <a:r>
            <a:rPr lang="cs-CZ" sz="1600" dirty="0" err="1" smtClean="0"/>
            <a:t>bě</a:t>
          </a:r>
          <a:r>
            <a:rPr lang="cs-CZ" sz="1600" dirty="0" smtClean="0"/>
            <a:t>, </a:t>
          </a:r>
          <a:r>
            <a:rPr lang="cs-CZ" sz="1600" dirty="0" err="1" smtClean="0"/>
            <a:t>pě</a:t>
          </a:r>
          <a:r>
            <a:rPr lang="cs-CZ" sz="1600" dirty="0" smtClean="0"/>
            <a:t>, </a:t>
          </a:r>
          <a:r>
            <a:rPr lang="cs-CZ" sz="1600" dirty="0" err="1" smtClean="0"/>
            <a:t>vě</a:t>
          </a:r>
          <a:r>
            <a:rPr lang="cs-CZ" sz="1600" dirty="0" smtClean="0"/>
            <a:t>, mě II.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DF9957-9A2C-489F-BF5E-2FAF14FDED6E}" type="presOf" srcId="{D1B46980-6531-4606-95E6-44980827E919}" destId="{2BE915AB-18AA-4053-B92C-3BFC9ED204BB}" srcOrd="1" destOrd="0" presId="urn:microsoft.com/office/officeart/2005/8/layout/target3"/>
    <dgm:cxn modelId="{7555F161-E6D1-4CEE-957F-E2F1D8F4854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EBCA97-6B1C-4D7B-93D1-55C368DB664E}" type="presOf" srcId="{D1D4F407-5343-4D3F-B5B9-D407B03CAEB4}" destId="{D005CE8C-CC26-4C3E-AC11-E15060ECD759}" srcOrd="0" destOrd="0" presId="urn:microsoft.com/office/officeart/2005/8/layout/target3"/>
    <dgm:cxn modelId="{60B7F974-DA3A-40F0-9F28-3962360DA22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2E1E8B-0F51-437D-877F-2C71BDB76C04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65069E2-9530-4804-8E48-DDBC814F6D79}" type="presOf" srcId="{D1D4F407-5343-4D3F-B5B9-D407B03CAEB4}" destId="{AED2198E-93D5-4001-81B4-73124B309672}" srcOrd="1" destOrd="0" presId="urn:microsoft.com/office/officeart/2005/8/layout/target3"/>
    <dgm:cxn modelId="{8CE20D6F-B3FF-49C3-BC2E-73D030E2EDA5}" type="presOf" srcId="{D8197B8C-B260-4A16-BDF4-0947B075E274}" destId="{25B08C86-7E15-44DC-BE7F-FFB55DD49D12}" srcOrd="0" destOrd="0" presId="urn:microsoft.com/office/officeart/2005/8/layout/target3"/>
    <dgm:cxn modelId="{464CE31C-7BD8-426C-8A9A-5A7A5C6D54CE}" type="presOf" srcId="{4C35D32F-0EAB-4CD7-82EE-45574DC2A586}" destId="{890E4F0B-2866-4A3F-A3C7-2A14B1797930}" srcOrd="1" destOrd="0" presId="urn:microsoft.com/office/officeart/2005/8/layout/target3"/>
    <dgm:cxn modelId="{41B3E8AF-14DF-4939-B65F-E0318FE778E8}" type="presOf" srcId="{757F3AB3-0718-4624-B441-E567A8F0AB56}" destId="{333A1088-737F-45CB-B68E-254E46348037}" srcOrd="0" destOrd="0" presId="urn:microsoft.com/office/officeart/2005/8/layout/target3"/>
    <dgm:cxn modelId="{7C0DC91D-8716-4C35-ACC4-57E212BF715E}" type="presOf" srcId="{B651F6E3-6281-48DB-9319-2AEAFDAE7572}" destId="{6BB5E863-4638-4E1D-BFDE-399D028AC4ED}" srcOrd="1" destOrd="0" presId="urn:microsoft.com/office/officeart/2005/8/layout/target3"/>
    <dgm:cxn modelId="{C8B4839E-FC28-47A6-8192-E984E21C994D}" type="presOf" srcId="{D1B46980-6531-4606-95E6-44980827E919}" destId="{6140AFEC-043D-4C43-A2F9-D0F5331DF3A3}" srcOrd="0" destOrd="0" presId="urn:microsoft.com/office/officeart/2005/8/layout/target3"/>
    <dgm:cxn modelId="{1392D644-8C6D-4C90-91F9-F7904E3D2421}" type="presParOf" srcId="{333A1088-737F-45CB-B68E-254E46348037}" destId="{F5ABB229-8D3B-4694-996A-96F23CF14429}" srcOrd="0" destOrd="0" presId="urn:microsoft.com/office/officeart/2005/8/layout/target3"/>
    <dgm:cxn modelId="{30A39A0F-3758-41EA-85C3-4DC8FC2DFE83}" type="presParOf" srcId="{333A1088-737F-45CB-B68E-254E46348037}" destId="{F41139FD-01EE-4571-8B17-4FB00FC51163}" srcOrd="1" destOrd="0" presId="urn:microsoft.com/office/officeart/2005/8/layout/target3"/>
    <dgm:cxn modelId="{350521EC-E438-4652-84A9-73FE5329FCFB}" type="presParOf" srcId="{333A1088-737F-45CB-B68E-254E46348037}" destId="{D005CE8C-CC26-4C3E-AC11-E15060ECD759}" srcOrd="2" destOrd="0" presId="urn:microsoft.com/office/officeart/2005/8/layout/target3"/>
    <dgm:cxn modelId="{6859621A-D841-49D9-9A02-32A3C90243F5}" type="presParOf" srcId="{333A1088-737F-45CB-B68E-254E46348037}" destId="{2C702D82-9B77-49B7-9568-BB8EB47C3372}" srcOrd="3" destOrd="0" presId="urn:microsoft.com/office/officeart/2005/8/layout/target3"/>
    <dgm:cxn modelId="{9CE11571-4C4B-4D4A-89B7-816F5116593F}" type="presParOf" srcId="{333A1088-737F-45CB-B68E-254E46348037}" destId="{A52A0455-90FF-4808-ABD0-F02540D31D5A}" srcOrd="4" destOrd="0" presId="urn:microsoft.com/office/officeart/2005/8/layout/target3"/>
    <dgm:cxn modelId="{24251FC8-EED4-440F-8150-625957CF6C07}" type="presParOf" srcId="{333A1088-737F-45CB-B68E-254E46348037}" destId="{6140AFEC-043D-4C43-A2F9-D0F5331DF3A3}" srcOrd="5" destOrd="0" presId="urn:microsoft.com/office/officeart/2005/8/layout/target3"/>
    <dgm:cxn modelId="{1A599E6F-5E72-4F0F-A9D2-BC2C35E98C8F}" type="presParOf" srcId="{333A1088-737F-45CB-B68E-254E46348037}" destId="{9358AC05-5D7D-4327-9F80-1AD486AEA664}" srcOrd="6" destOrd="0" presId="urn:microsoft.com/office/officeart/2005/8/layout/target3"/>
    <dgm:cxn modelId="{C4B8195A-9E19-48DB-B2F9-74CC0E80FD84}" type="presParOf" srcId="{333A1088-737F-45CB-B68E-254E46348037}" destId="{313FC574-E1CD-4FB4-B054-0B805CE0447D}" srcOrd="7" destOrd="0" presId="urn:microsoft.com/office/officeart/2005/8/layout/target3"/>
    <dgm:cxn modelId="{34B886E9-DF6A-4673-A86C-94753D976E96}" type="presParOf" srcId="{333A1088-737F-45CB-B68E-254E46348037}" destId="{619D679B-A015-4ECF-8348-D1034C574F40}" srcOrd="8" destOrd="0" presId="urn:microsoft.com/office/officeart/2005/8/layout/target3"/>
    <dgm:cxn modelId="{C97BEC83-177D-46B1-B23B-E9DAD14CC91F}" type="presParOf" srcId="{333A1088-737F-45CB-B68E-254E46348037}" destId="{322283A8-4A27-4CDA-BAE3-F381106A9174}" srcOrd="9" destOrd="0" presId="urn:microsoft.com/office/officeart/2005/8/layout/target3"/>
    <dgm:cxn modelId="{B278832F-B91A-431E-9666-93220F6F000B}" type="presParOf" srcId="{333A1088-737F-45CB-B68E-254E46348037}" destId="{FFC9F71D-1B4F-4AD9-A4A6-86ADEFC8AF5C}" srcOrd="10" destOrd="0" presId="urn:microsoft.com/office/officeart/2005/8/layout/target3"/>
    <dgm:cxn modelId="{9F37894D-8AB3-45C5-8C41-E37C3F1EB0D4}" type="presParOf" srcId="{333A1088-737F-45CB-B68E-254E46348037}" destId="{25B08C86-7E15-44DC-BE7F-FFB55DD49D12}" srcOrd="11" destOrd="0" presId="urn:microsoft.com/office/officeart/2005/8/layout/target3"/>
    <dgm:cxn modelId="{63CCA6EC-FAAE-4B99-8DF1-7E014D37B9F5}" type="presParOf" srcId="{333A1088-737F-45CB-B68E-254E46348037}" destId="{76644BE8-9D7C-4C09-B250-3D10AF48CBB7}" srcOrd="12" destOrd="0" presId="urn:microsoft.com/office/officeart/2005/8/layout/target3"/>
    <dgm:cxn modelId="{937F3E01-B620-4A4A-BC75-B55BD9687051}" type="presParOf" srcId="{333A1088-737F-45CB-B68E-254E46348037}" destId="{EE85B701-7295-41C0-BA7A-34D3756A2AE6}" srcOrd="13" destOrd="0" presId="urn:microsoft.com/office/officeart/2005/8/layout/target3"/>
    <dgm:cxn modelId="{2A5083B0-BFBE-4163-B7AB-B8AC96360F6D}" type="presParOf" srcId="{333A1088-737F-45CB-B68E-254E46348037}" destId="{8BEBB6EC-1DAA-4CAC-8A25-BC0FCBD5DBD5}" srcOrd="14" destOrd="0" presId="urn:microsoft.com/office/officeart/2005/8/layout/target3"/>
    <dgm:cxn modelId="{875E136E-82F8-41C7-8587-002BE03C02DF}" type="presParOf" srcId="{333A1088-737F-45CB-B68E-254E46348037}" destId="{AED2198E-93D5-4001-81B4-73124B309672}" srcOrd="15" destOrd="0" presId="urn:microsoft.com/office/officeart/2005/8/layout/target3"/>
    <dgm:cxn modelId="{D9F1E2F2-5F09-4BB5-8FB5-A0E9AB562E5D}" type="presParOf" srcId="{333A1088-737F-45CB-B68E-254E46348037}" destId="{2BE915AB-18AA-4053-B92C-3BFC9ED204BB}" srcOrd="16" destOrd="0" presId="urn:microsoft.com/office/officeart/2005/8/layout/target3"/>
    <dgm:cxn modelId="{1E510BF5-9D36-47FE-8DF6-7CAE1EEBC72E}" type="presParOf" srcId="{333A1088-737F-45CB-B68E-254E46348037}" destId="{6BB5E863-4638-4E1D-BFDE-399D028AC4ED}" srcOrd="17" destOrd="0" presId="urn:microsoft.com/office/officeart/2005/8/layout/target3"/>
    <dgm:cxn modelId="{E539542B-F756-4153-A930-2A3C0F04D7DF}" type="presParOf" srcId="{333A1088-737F-45CB-B68E-254E46348037}" destId="{5A5FFA88-C948-4069-8E93-59FA12366E83}" srcOrd="18" destOrd="0" presId="urn:microsoft.com/office/officeart/2005/8/layout/target3"/>
    <dgm:cxn modelId="{E7C05D44-A14F-4ED6-B5F4-E2963EAEDD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VY_32_INOVACE_20_SOUHLÁSKY_OPAKOVÁNÍ-SLOVA S DĚ, TĚ, NĚ, BĚ, PĚ, VĚ, MĚ 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Opakování – slova s </a:t>
          </a:r>
          <a:r>
            <a:rPr lang="cs-CZ" sz="1600" kern="1200" dirty="0" err="1" smtClean="0"/>
            <a:t>dě</a:t>
          </a:r>
          <a:r>
            <a:rPr lang="cs-CZ" sz="1600" kern="1200" dirty="0" smtClean="0"/>
            <a:t>, tě, ně, </a:t>
          </a:r>
          <a:r>
            <a:rPr lang="cs-CZ" sz="1600" kern="1200" dirty="0" err="1" smtClean="0"/>
            <a:t>bě</a:t>
          </a:r>
          <a:r>
            <a:rPr lang="cs-CZ" sz="1600" kern="1200" dirty="0" smtClean="0"/>
            <a:t>, </a:t>
          </a:r>
          <a:r>
            <a:rPr lang="cs-CZ" sz="1600" kern="1200" dirty="0" err="1" smtClean="0"/>
            <a:t>pě</a:t>
          </a:r>
          <a:r>
            <a:rPr lang="cs-CZ" sz="1600" kern="1200" dirty="0" smtClean="0"/>
            <a:t>, </a:t>
          </a:r>
          <a:r>
            <a:rPr lang="cs-CZ" sz="1600" kern="1200" dirty="0" err="1" smtClean="0"/>
            <a:t>vě</a:t>
          </a:r>
          <a:r>
            <a:rPr lang="cs-CZ" sz="1600" kern="1200" dirty="0" smtClean="0"/>
            <a:t>, mě II.</a:t>
          </a:r>
          <a:endParaRPr lang="cs-CZ" sz="16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dirty="0" smtClean="0"/>
              <a:t>Kde pracují tito lidé?</a:t>
            </a:r>
          </a:p>
          <a:p>
            <a:endParaRPr lang="cs-CZ" dirty="0" smtClean="0"/>
          </a:p>
          <a:p>
            <a:pPr lvl="1"/>
            <a:r>
              <a:rPr lang="cs-CZ" sz="2800" dirty="0" smtClean="0"/>
              <a:t>zedník – na________________</a:t>
            </a:r>
          </a:p>
          <a:p>
            <a:pPr lvl="1"/>
            <a:r>
              <a:rPr lang="cs-CZ" sz="2800" dirty="0" smtClean="0"/>
              <a:t>plavčík – na _______________</a:t>
            </a:r>
          </a:p>
          <a:p>
            <a:pPr lvl="1"/>
            <a:r>
              <a:rPr lang="cs-CZ" sz="2800" dirty="0" smtClean="0"/>
              <a:t>mechanik – v ______________</a:t>
            </a:r>
          </a:p>
          <a:p>
            <a:pPr lvl="1"/>
            <a:r>
              <a:rPr lang="cs-CZ" sz="2800" dirty="0" smtClean="0"/>
              <a:t>pekař – v __________________</a:t>
            </a:r>
          </a:p>
          <a:p>
            <a:pPr lvl="1"/>
            <a:r>
              <a:rPr lang="cs-CZ" sz="2800" dirty="0" smtClean="0"/>
              <a:t>úředník – na _______________</a:t>
            </a:r>
          </a:p>
          <a:p>
            <a:pPr lvl="1"/>
            <a:r>
              <a:rPr lang="cs-CZ" sz="2800" dirty="0" smtClean="0"/>
              <a:t>řidič – v ___________________</a:t>
            </a:r>
          </a:p>
          <a:p>
            <a:pPr lvl="1"/>
            <a:r>
              <a:rPr lang="cs-CZ" sz="2800" dirty="0" smtClean="0"/>
              <a:t>prodavačka - v _____________</a:t>
            </a:r>
          </a:p>
        </p:txBody>
      </p:sp>
      <p:pic>
        <p:nvPicPr>
          <p:cNvPr id="1026" name="Picture 2" descr="C:\Users\Marcela\AppData\Local\Microsoft\Windows\Temporary Internet Files\Content.IE5\2EOZRNWK\MC9002289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484784"/>
            <a:ext cx="737921" cy="911200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L9NQ16BA\MC9003609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1628800"/>
            <a:ext cx="684896" cy="936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Doplň vynechané slabiky a opiš do cvičení do sešitu.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Copatá  __</a:t>
            </a:r>
            <a:r>
              <a:rPr lang="cs-CZ" sz="2800" dirty="0" err="1" smtClean="0"/>
              <a:t>tuška</a:t>
            </a:r>
            <a:r>
              <a:rPr lang="cs-CZ" sz="2800" dirty="0" smtClean="0"/>
              <a:t> sedí na </a:t>
            </a:r>
            <a:r>
              <a:rPr lang="cs-CZ" sz="2800" dirty="0" err="1" smtClean="0"/>
              <a:t>zahra</a:t>
            </a:r>
            <a:r>
              <a:rPr lang="cs-CZ" sz="2800" dirty="0" smtClean="0"/>
              <a:t>__. Pozoruje jak okolo poletuje  __lásek. Za plotem číhá malá Š__pánka. Ch__la by  __láska pozorovat </a:t>
            </a:r>
            <a:r>
              <a:rPr lang="cs-CZ" sz="2800" dirty="0" err="1" smtClean="0"/>
              <a:t>společ</a:t>
            </a:r>
            <a:r>
              <a:rPr lang="cs-CZ" sz="2800" dirty="0" smtClean="0"/>
              <a:t>__  s  __</a:t>
            </a:r>
            <a:r>
              <a:rPr lang="cs-CZ" sz="2800" dirty="0" err="1" smtClean="0"/>
              <a:t>tuškou</a:t>
            </a:r>
            <a:r>
              <a:rPr lang="cs-CZ" sz="2800" dirty="0" smtClean="0"/>
              <a:t>. O__   __</a:t>
            </a:r>
            <a:r>
              <a:rPr lang="cs-CZ" sz="2800" dirty="0" err="1" smtClean="0"/>
              <a:t>včátka</a:t>
            </a:r>
            <a:r>
              <a:rPr lang="cs-CZ" sz="2800" dirty="0" smtClean="0"/>
              <a:t> </a:t>
            </a:r>
            <a:r>
              <a:rPr lang="cs-CZ" sz="2800" dirty="0" err="1" smtClean="0"/>
              <a:t>uvi</a:t>
            </a:r>
            <a:r>
              <a:rPr lang="cs-CZ" sz="2800" dirty="0" smtClean="0"/>
              <a:t>__la  v  </a:t>
            </a:r>
            <a:r>
              <a:rPr lang="cs-CZ" sz="2800" dirty="0" err="1" smtClean="0"/>
              <a:t>trá</a:t>
            </a:r>
            <a:r>
              <a:rPr lang="cs-CZ" sz="2800" dirty="0" smtClean="0"/>
              <a:t>__  malou </a:t>
            </a:r>
            <a:r>
              <a:rPr lang="cs-CZ" sz="2800" dirty="0" err="1" smtClean="0"/>
              <a:t>ješ</a:t>
            </a:r>
            <a:r>
              <a:rPr lang="cs-CZ" sz="2800" dirty="0" smtClean="0"/>
              <a:t>__</a:t>
            </a:r>
            <a:r>
              <a:rPr lang="cs-CZ" sz="2800" dirty="0" err="1" smtClean="0"/>
              <a:t>rku</a:t>
            </a:r>
            <a:r>
              <a:rPr lang="cs-CZ" sz="2800" dirty="0" smtClean="0"/>
              <a:t>. Radost__  s__</a:t>
            </a:r>
            <a:r>
              <a:rPr lang="cs-CZ" sz="2800" dirty="0" err="1" smtClean="0"/>
              <a:t>chala</a:t>
            </a:r>
            <a:r>
              <a:rPr lang="cs-CZ" sz="2800" dirty="0" smtClean="0"/>
              <a:t>  pro  __dečka, aby se šel také po__šit tou krásou. 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dirty="0" smtClean="0"/>
              <a:t>Vylušti tajenku. Zjistíš, že jsi …………………………</a:t>
            </a:r>
          </a:p>
          <a:p>
            <a:endParaRPr lang="cs-CZ" dirty="0" smtClean="0"/>
          </a:p>
          <a:p>
            <a:pPr lvl="1"/>
            <a:r>
              <a:rPr lang="cs-CZ" sz="2800" dirty="0" smtClean="0"/>
              <a:t>Co zametá smetí?</a:t>
            </a:r>
          </a:p>
          <a:p>
            <a:pPr lvl="1"/>
            <a:r>
              <a:rPr lang="cs-CZ" sz="2800" dirty="0" smtClean="0"/>
              <a:t>My jsme…</a:t>
            </a:r>
          </a:p>
          <a:p>
            <a:pPr lvl="1"/>
            <a:r>
              <a:rPr lang="cs-CZ" sz="2800" dirty="0" smtClean="0"/>
              <a:t>Oblečení dám do…</a:t>
            </a:r>
          </a:p>
          <a:p>
            <a:pPr lvl="1"/>
            <a:r>
              <a:rPr lang="cs-CZ" sz="2800" dirty="0" smtClean="0"/>
              <a:t>Domov lišky je…</a:t>
            </a:r>
          </a:p>
          <a:p>
            <a:pPr lvl="1"/>
            <a:r>
              <a:rPr lang="cs-CZ" sz="2800" dirty="0" smtClean="0"/>
              <a:t>Kokos roste na…</a:t>
            </a:r>
          </a:p>
          <a:p>
            <a:pPr lvl="1"/>
            <a:r>
              <a:rPr lang="cs-CZ" sz="2800" dirty="0" smtClean="0"/>
              <a:t>Na sníh potřebuji…</a:t>
            </a:r>
          </a:p>
          <a:p>
            <a:pPr lvl="1"/>
            <a:r>
              <a:rPr lang="cs-CZ" sz="2800" dirty="0" smtClean="0"/>
              <a:t>Ze slov se skládá…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788024" y="206084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92080" y="206084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796136" y="2060848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300192" y="206084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04248" y="206084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796136" y="2564904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292080" y="2564904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788024" y="2564904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283968" y="2564904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292080" y="3068960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796136" y="3068960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00192" y="3068960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804248" y="3068960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308304" y="3068960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788024" y="458112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3968" y="458112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4248" y="4077072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00192" y="4077072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796136" y="4077072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292080" y="4077072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88024" y="4077072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804248" y="3573016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300192" y="3573016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796136" y="3573016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788024" y="3573016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292080" y="3573016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812360" y="3068960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796136" y="5085184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292080" y="5085184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788024" y="5085184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283968" y="5085184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300192" y="458112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796136" y="4581128"/>
            <a:ext cx="504056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292080" y="4581128"/>
            <a:ext cx="50405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158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OPAKOVÁNÍ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20</cp:revision>
  <dcterms:created xsi:type="dcterms:W3CDTF">2012-02-17T17:38:01Z</dcterms:created>
  <dcterms:modified xsi:type="dcterms:W3CDTF">2012-04-04T15:49:53Z</dcterms:modified>
</cp:coreProperties>
</file>