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8B956-0858-4196-9A1F-B05EB6991CC5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5AD514-D8A4-49E0-9AE0-C87D55D1D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Vlastnosti kovů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VY_32_INOVACE_CHE_1_50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642918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Charakteristické vlastnosti kovů jsou důsledkem vnitřní struktury kovů - prostorová mřížka kationtů kovu, mezi nimi se pohybují volné elektrony</a:t>
            </a:r>
          </a:p>
          <a:p>
            <a:r>
              <a:rPr lang="cs-CZ" smtClean="0"/>
              <a:t>Mezi kovy patří více než 3/4 všech prvků PSP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Charakteristické vlastnosti kovů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vysoký kovový lesk - schopnost kovů odrážet viditelné světlo, kovy jsou neprůhledné</a:t>
            </a:r>
          </a:p>
          <a:p>
            <a:r>
              <a:rPr lang="cs-CZ" smtClean="0"/>
              <a:t>kovy jsou tvárné ( ohebnost ), kujné ( dají se vytepat na tenké mikroskopické plátky ), tažné ( je možno z nich vytáhnout tenké dráty )</a:t>
            </a:r>
          </a:p>
          <a:p>
            <a:r>
              <a:rPr lang="cs-CZ" smtClean="0"/>
              <a:t>dobrá tepelná a elektrická vodivost</a:t>
            </a:r>
          </a:p>
          <a:p>
            <a:r>
              <a:rPr lang="cs-CZ" smtClean="0"/>
              <a:t>schopnost tvořit slitiny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Slitiny kovů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Slitina je směs dvou nebo více kovů, může obsahovat i nekovy ( C, Si, N )</a:t>
            </a:r>
          </a:p>
          <a:p>
            <a:r>
              <a:rPr lang="cs-CZ" smtClean="0"/>
              <a:t>Nejznámější slitiny: bronz ( Cu + Sn )</a:t>
            </a:r>
            <a:br>
              <a:rPr lang="cs-CZ" smtClean="0"/>
            </a:br>
            <a:r>
              <a:rPr lang="cs-CZ" smtClean="0"/>
              <a:t>                                    mosaz ( Cu + Zn )</a:t>
            </a:r>
            <a:br>
              <a:rPr lang="cs-CZ" smtClean="0"/>
            </a:br>
            <a:r>
              <a:rPr lang="cs-CZ" smtClean="0"/>
              <a:t>                                    alpaka ( Cu + Zn + Ni )</a:t>
            </a:r>
            <a:br>
              <a:rPr lang="cs-CZ" smtClean="0"/>
            </a:br>
            <a:r>
              <a:rPr lang="cs-CZ" smtClean="0"/>
              <a:t>                                    dural ( Al + Cu + Mg )</a:t>
            </a:r>
            <a:br>
              <a:rPr lang="cs-CZ" smtClean="0"/>
            </a:br>
            <a:r>
              <a:rPr lang="cs-CZ" smtClean="0"/>
              <a:t>                                    ocel ( Fe + C )</a:t>
            </a:r>
            <a:br>
              <a:rPr lang="cs-CZ" smtClean="0"/>
            </a:br>
            <a:r>
              <a:rPr lang="cs-CZ" smtClean="0"/>
              <a:t>                                    pájky ( Sn + Pb )</a:t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Koroze kovů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Působením kyslíku, vody, oxidu uhličitého</a:t>
            </a:r>
            <a:br>
              <a:rPr lang="cs-CZ" smtClean="0"/>
            </a:br>
            <a:r>
              <a:rPr lang="cs-CZ" smtClean="0"/>
              <a:t> a dalších látek se vytváří na povrchu kovů vrstvička sloučenin, které již nemají vlastnosti kovů - dochází k znehodnocení</a:t>
            </a:r>
          </a:p>
          <a:p>
            <a:r>
              <a:rPr lang="cs-CZ" smtClean="0"/>
              <a:t>Ochrana proti korozi: nátěry ( laky, smalty ), galvanické pokovování - pozinkování, pochromování, poměďování 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Zdroje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190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Vlastnosti kovů</vt:lpstr>
      <vt:lpstr>Snímek 2</vt:lpstr>
      <vt:lpstr>Charakteristické vlastnosti kovů</vt:lpstr>
      <vt:lpstr>Slitiny kovů</vt:lpstr>
      <vt:lpstr>Koroze kovů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kovů</dc:title>
  <dc:creator>Vichovi</dc:creator>
  <cp:lastModifiedBy>spravce2</cp:lastModifiedBy>
  <cp:revision>16</cp:revision>
  <dcterms:created xsi:type="dcterms:W3CDTF">2013-04-20T15:46:07Z</dcterms:created>
  <dcterms:modified xsi:type="dcterms:W3CDTF">2014-05-24T13:02:47Z</dcterms:modified>
</cp:coreProperties>
</file>