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4CBCB-9C76-44F3-89E2-9AA337AC953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EA6D5-A24C-4181-9E4F-EB12493CDE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4CBCB-9C76-44F3-89E2-9AA337AC953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EA6D5-A24C-4181-9E4F-EB12493CDE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4CBCB-9C76-44F3-89E2-9AA337AC953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EA6D5-A24C-4181-9E4F-EB12493CDE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4CBCB-9C76-44F3-89E2-9AA337AC953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EA6D5-A24C-4181-9E4F-EB12493CDE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4CBCB-9C76-44F3-89E2-9AA337AC953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EA6D5-A24C-4181-9E4F-EB12493CDE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4CBCB-9C76-44F3-89E2-9AA337AC953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EA6D5-A24C-4181-9E4F-EB12493CDE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4CBCB-9C76-44F3-89E2-9AA337AC953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EA6D5-A24C-4181-9E4F-EB12493CDE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4CBCB-9C76-44F3-89E2-9AA337AC953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EA6D5-A24C-4181-9E4F-EB12493CDE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4CBCB-9C76-44F3-89E2-9AA337AC953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EA6D5-A24C-4181-9E4F-EB12493CDE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4CBCB-9C76-44F3-89E2-9AA337AC953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EA6D5-A24C-4181-9E4F-EB12493CDE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4CBCB-9C76-44F3-89E2-9AA337AC953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EA6D5-A24C-4181-9E4F-EB12493CDE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A4CBCB-9C76-44F3-89E2-9AA337AC953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BEA6D5-A24C-4181-9E4F-EB12493CDE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Dusík, fosfor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0000" lnSpcReduction="20000"/>
          </a:bodyPr>
          <a:lstStyle/>
          <a:p>
            <a:pPr algn="l"/>
            <a:endParaRPr lang="cs-CZ" dirty="0" smtClean="0"/>
          </a:p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</a:t>
            </a:r>
            <a:r>
              <a:rPr lang="cs-CZ" smtClean="0"/>
              <a:t>VY_32_INOVACE_CHE_1_47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642918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Dusík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 přírodě se vyskytuje volný v atmosféře -78 %</a:t>
            </a:r>
          </a:p>
          <a:p>
            <a:r>
              <a:rPr lang="cs-CZ" smtClean="0"/>
              <a:t>Vázaný v anorganických i organických látkách</a:t>
            </a:r>
          </a:p>
          <a:p>
            <a:r>
              <a:rPr lang="cs-CZ" smtClean="0"/>
              <a:t>Využití k výrobě amoniaku, kyseliny dusičné</a:t>
            </a:r>
            <a:br>
              <a:rPr lang="cs-CZ" smtClean="0"/>
            </a:br>
            <a:r>
              <a:rPr lang="cs-CZ" smtClean="0"/>
              <a:t> a dusíkatých hnojiv</a:t>
            </a:r>
          </a:p>
          <a:p>
            <a:r>
              <a:rPr lang="cs-CZ" smtClean="0"/>
              <a:t>Výroba frakční destilací kapalného vzduchu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Amoniak NH</a:t>
            </a:r>
            <a:r>
              <a:rPr lang="cs-CZ" baseline="-25000" smtClean="0">
                <a:solidFill>
                  <a:srgbClr val="FF0000"/>
                </a:solidFill>
              </a:rPr>
              <a:t>3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- bezbarvý, pronikavě zapáchající jedovatý plyn</a:t>
            </a:r>
          </a:p>
          <a:p>
            <a:r>
              <a:rPr lang="cs-CZ" smtClean="0"/>
              <a:t>- neutralizací roztoku amoniaku kyselinami vznikají amonné soli - chlorid amonný NH</a:t>
            </a:r>
            <a:r>
              <a:rPr lang="cs-CZ" baseline="-25000" smtClean="0"/>
              <a:t>4</a:t>
            </a:r>
            <a:r>
              <a:rPr lang="cs-CZ" smtClean="0"/>
              <a:t>Cl,</a:t>
            </a:r>
            <a:br>
              <a:rPr lang="cs-CZ" smtClean="0"/>
            </a:br>
            <a:r>
              <a:rPr lang="cs-CZ" smtClean="0"/>
              <a:t>síran amonný (NH</a:t>
            </a:r>
            <a:r>
              <a:rPr lang="cs-CZ" baseline="-25000" smtClean="0"/>
              <a:t>4</a:t>
            </a:r>
            <a:r>
              <a:rPr lang="cs-CZ" smtClean="0"/>
              <a:t>)</a:t>
            </a:r>
            <a:r>
              <a:rPr lang="cs-CZ" baseline="-25000" smtClean="0"/>
              <a:t>2</a:t>
            </a:r>
            <a:r>
              <a:rPr lang="cs-CZ" smtClean="0"/>
              <a:t>SO</a:t>
            </a:r>
            <a:r>
              <a:rPr lang="cs-CZ" baseline="-25000" smtClean="0"/>
              <a:t>4</a:t>
            </a:r>
          </a:p>
          <a:p>
            <a:r>
              <a:rPr lang="cs-CZ" smtClean="0"/>
              <a:t>- použití k výrobě kyseliny dusičné, dusíkatých hnojiv a dalších látek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Kyselina dusičná HNO</a:t>
            </a:r>
            <a:r>
              <a:rPr lang="cs-CZ" baseline="-25000" smtClean="0">
                <a:solidFill>
                  <a:srgbClr val="FF0000"/>
                </a:solidFill>
              </a:rPr>
              <a:t>3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- silná kyselina, reaguje se všemi kovy kromě zlata a platiny</a:t>
            </a:r>
          </a:p>
          <a:p>
            <a:r>
              <a:rPr lang="cs-CZ" smtClean="0"/>
              <a:t>- výchozí látka pro výrobu barviv, léčiv, výbušnin</a:t>
            </a:r>
          </a:p>
          <a:p>
            <a:r>
              <a:rPr lang="cs-CZ" smtClean="0"/>
              <a:t>- je složkou kyselých dešťů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Fosfor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- v přírodě se nikdy nevyskytuje volný, vždy jen vázaný v anorganických a organických látkách</a:t>
            </a:r>
          </a:p>
          <a:p>
            <a:r>
              <a:rPr lang="cs-CZ" smtClean="0"/>
              <a:t>Bílý fosfor - samozápalný ( uchovává se pod vodou ), prudce jedovatý - zneužití pro výrobu bojových zápalných látek</a:t>
            </a:r>
          </a:p>
          <a:p>
            <a:r>
              <a:rPr lang="cs-CZ" smtClean="0"/>
              <a:t>Červený fosfor - není samozápalný ani jedovatý, zahřátím se mění v bílý fosfor - princip výroby zápalek</a:t>
            </a:r>
          </a:p>
          <a:p>
            <a:r>
              <a:rPr lang="cs-CZ" smtClean="0"/>
              <a:t>Černý fosfor - některé vlastnosti kovů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Kyselina fosforečná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správný název kyselina trihydrogenfosforečná H</a:t>
            </a:r>
            <a:r>
              <a:rPr lang="cs-CZ" baseline="-25000" smtClean="0"/>
              <a:t>3</a:t>
            </a:r>
            <a:r>
              <a:rPr lang="cs-CZ" smtClean="0"/>
              <a:t>PO</a:t>
            </a:r>
            <a:r>
              <a:rPr lang="cs-CZ" baseline="-25000" smtClean="0"/>
              <a:t>4</a:t>
            </a:r>
            <a:endParaRPr lang="cs-CZ" smtClean="0"/>
          </a:p>
          <a:p>
            <a:r>
              <a:rPr lang="cs-CZ" smtClean="0"/>
              <a:t>její soli jsou složkou fosforečných hnojiv, např. superfosfátu</a:t>
            </a:r>
          </a:p>
          <a:p>
            <a:r>
              <a:rPr lang="cs-CZ" smtClean="0"/>
              <a:t>nadměrné používání hnojiv působí nepříznivě na životní prostředí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Zdroje</a:t>
            </a:r>
            <a:endParaRPr lang="cs-CZ">
              <a:solidFill>
                <a:srgbClr val="FF0000"/>
              </a:solidFill>
            </a:endParaRPr>
          </a:p>
        </p:txBody>
      </p:sp>
      <p:sp useBgFill="1"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Banýr, Beneš a kolektiv, </a:t>
            </a:r>
            <a:r>
              <a:rPr lang="cs-CZ" i="1" smtClean="0"/>
              <a:t>Chemie pro střední školy, </a:t>
            </a:r>
            <a:r>
              <a:rPr lang="cs-CZ" smtClean="0"/>
              <a:t>SPN - pedagogické nakladatelství, a. s., 1996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234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Dusík, fosfor</vt:lpstr>
      <vt:lpstr>Dusík</vt:lpstr>
      <vt:lpstr>Amoniak NH3</vt:lpstr>
      <vt:lpstr>Kyselina dusičná HNO3</vt:lpstr>
      <vt:lpstr>Fosfor</vt:lpstr>
      <vt:lpstr>Kyselina fosforečná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Dusík, fosfor</dc:title>
  <dc:creator>Vichovi</dc:creator>
  <cp:lastModifiedBy>spravce2</cp:lastModifiedBy>
  <cp:revision>11</cp:revision>
  <dcterms:created xsi:type="dcterms:W3CDTF">2013-04-20T11:02:48Z</dcterms:created>
  <dcterms:modified xsi:type="dcterms:W3CDTF">2014-05-24T13:03:46Z</dcterms:modified>
</cp:coreProperties>
</file>