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000BE-5E3F-4A67-A9BD-218ACEB76BFB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D73CB-0600-4320-8DDC-3E731AEAE1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000BE-5E3F-4A67-A9BD-218ACEB76BFB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D73CB-0600-4320-8DDC-3E731AEAE1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000BE-5E3F-4A67-A9BD-218ACEB76BFB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D73CB-0600-4320-8DDC-3E731AEAE1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000BE-5E3F-4A67-A9BD-218ACEB76BFB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D73CB-0600-4320-8DDC-3E731AEAE1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000BE-5E3F-4A67-A9BD-218ACEB76BFB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D73CB-0600-4320-8DDC-3E731AEAE1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000BE-5E3F-4A67-A9BD-218ACEB76BFB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D73CB-0600-4320-8DDC-3E731AEAE1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000BE-5E3F-4A67-A9BD-218ACEB76BFB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D73CB-0600-4320-8DDC-3E731AEAE1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000BE-5E3F-4A67-A9BD-218ACEB76BFB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D73CB-0600-4320-8DDC-3E731AEAE1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000BE-5E3F-4A67-A9BD-218ACEB76BFB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D73CB-0600-4320-8DDC-3E731AEAE1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000BE-5E3F-4A67-A9BD-218ACEB76BFB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D73CB-0600-4320-8DDC-3E731AEAE1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000BE-5E3F-4A67-A9BD-218ACEB76BFB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D73CB-0600-4320-8DDC-3E731AEAE1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E000BE-5E3F-4A67-A9BD-218ACEB76BFB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0D73CB-0600-4320-8DDC-3E731AEAE10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285992"/>
            <a:ext cx="7772400" cy="1470025"/>
          </a:xfrm>
        </p:spPr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Halogeny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40000" lnSpcReduction="20000"/>
          </a:bodyPr>
          <a:lstStyle/>
          <a:p>
            <a:pPr algn="l"/>
            <a:endParaRPr lang="cs-CZ" dirty="0" smtClean="0"/>
          </a:p>
          <a:p>
            <a:pPr algn="l"/>
            <a:r>
              <a:rPr lang="cs-CZ" dirty="0" smtClean="0"/>
              <a:t>Autor: Mgr. Alena Víchová</a:t>
            </a:r>
          </a:p>
          <a:p>
            <a:pPr algn="l"/>
            <a:r>
              <a:rPr lang="cs-CZ" dirty="0" smtClean="0"/>
              <a:t>Škola: Střední umělecká škola v Ostravě</a:t>
            </a:r>
          </a:p>
          <a:p>
            <a:pPr algn="l"/>
            <a:r>
              <a:rPr lang="cs-CZ" dirty="0" smtClean="0"/>
              <a:t>Číslo projektu: CZ.1.07./1.5.00/34.0938</a:t>
            </a:r>
          </a:p>
          <a:p>
            <a:pPr algn="l"/>
            <a:r>
              <a:rPr lang="cs-CZ" dirty="0" smtClean="0"/>
              <a:t>Číslo dum</a:t>
            </a:r>
            <a:r>
              <a:rPr lang="cs-CZ" smtClean="0"/>
              <a:t>: VY_32_INOVACE_CHE_1_45</a:t>
            </a:r>
            <a:endParaRPr lang="cs-CZ" dirty="0" smtClean="0"/>
          </a:p>
          <a:p>
            <a:pPr algn="l"/>
            <a:r>
              <a:rPr lang="cs-CZ" dirty="0" smtClean="0"/>
              <a:t>Název projektu: Zlepšení podmínek pro vzdělávání na SUŠ, Ostrava</a:t>
            </a:r>
          </a:p>
          <a:p>
            <a:pPr algn="l"/>
            <a:r>
              <a:rPr lang="cs-CZ" dirty="0" smtClean="0"/>
              <a:t>Číslo a název šablony klíčové aktivity: III/2 Inovace a zkvalitnění výuky prostřednictvím ICT</a:t>
            </a:r>
          </a:p>
          <a:p>
            <a:endParaRPr lang="cs-CZ" dirty="0"/>
          </a:p>
        </p:txBody>
      </p:sp>
      <p:pic>
        <p:nvPicPr>
          <p:cNvPr id="4" name="Obrázek 3" descr="OPVK_hor_zakladni_logolink_RGB_c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480" y="714356"/>
            <a:ext cx="5760720" cy="125882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Halogeny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- prvky VII. A skupiny:</a:t>
            </a:r>
          </a:p>
          <a:p>
            <a:r>
              <a:rPr lang="cs-CZ" smtClean="0"/>
              <a:t>fluor F</a:t>
            </a:r>
          </a:p>
          <a:p>
            <a:r>
              <a:rPr lang="cs-CZ" smtClean="0"/>
              <a:t>chlor Cl</a:t>
            </a:r>
          </a:p>
          <a:p>
            <a:r>
              <a:rPr lang="cs-CZ" smtClean="0"/>
              <a:t>brom Br</a:t>
            </a:r>
          </a:p>
          <a:p>
            <a:r>
              <a:rPr lang="cs-CZ" smtClean="0"/>
              <a:t>jod I</a:t>
            </a:r>
          </a:p>
          <a:p>
            <a:r>
              <a:rPr lang="cs-CZ" smtClean="0"/>
              <a:t>astat At ( radioaktivní )</a:t>
            </a:r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Výskyt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Halogeny patří k nejreaktivnějším prvkům</a:t>
            </a:r>
            <a:br>
              <a:rPr lang="cs-CZ" smtClean="0"/>
            </a:br>
            <a:r>
              <a:rPr lang="cs-CZ" smtClean="0"/>
              <a:t> - v přírodě se vyskytují jen ve sloučeninách</a:t>
            </a:r>
          </a:p>
          <a:p>
            <a:r>
              <a:rPr lang="cs-CZ" smtClean="0"/>
              <a:t>chloridové ionty jsou součástí žaludeční šťávy a krevní plazmy</a:t>
            </a:r>
          </a:p>
          <a:p>
            <a:r>
              <a:rPr lang="cs-CZ" smtClean="0"/>
              <a:t>sloučeniny fluoru jsou přítomny v kostech</a:t>
            </a:r>
            <a:br>
              <a:rPr lang="cs-CZ" smtClean="0"/>
            </a:br>
            <a:r>
              <a:rPr lang="cs-CZ" smtClean="0"/>
              <a:t> a zubní sklovině</a:t>
            </a:r>
          </a:p>
          <a:p>
            <a:r>
              <a:rPr lang="cs-CZ" smtClean="0"/>
              <a:t>jod je vázán v hormonu štítné žlázy</a:t>
            </a:r>
            <a:endParaRPr lang="cs-CZ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Vlastnosti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Volné halogeny jsou barevné zapáchající jedovaté látky</a:t>
            </a:r>
          </a:p>
          <a:p>
            <a:r>
              <a:rPr lang="cs-CZ" smtClean="0"/>
              <a:t>F - nažloutlý plyn</a:t>
            </a:r>
          </a:p>
          <a:p>
            <a:r>
              <a:rPr lang="cs-CZ" smtClean="0"/>
              <a:t>Cl - žlutozelený plyn</a:t>
            </a:r>
          </a:p>
          <a:p>
            <a:r>
              <a:rPr lang="cs-CZ" smtClean="0"/>
              <a:t>Br - červenohnědá kapalina</a:t>
            </a:r>
          </a:p>
          <a:p>
            <a:r>
              <a:rPr lang="cs-CZ" smtClean="0"/>
              <a:t>I - fialová krystalická látka</a:t>
            </a:r>
            <a:endParaRPr lang="cs-CZ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Reaktivita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Halogeny jsou velmi reaktivní, reagují</a:t>
            </a:r>
            <a:br>
              <a:rPr lang="cs-CZ" smtClean="0"/>
            </a:br>
            <a:r>
              <a:rPr lang="cs-CZ" smtClean="0"/>
              <a:t> s většinou nekovových i kovových prvků</a:t>
            </a:r>
          </a:p>
          <a:p>
            <a:r>
              <a:rPr lang="cs-CZ" smtClean="0"/>
              <a:t>Sloučeniny: halogenidy ( NaCl, KBr,...)</a:t>
            </a:r>
            <a:br>
              <a:rPr lang="cs-CZ" smtClean="0"/>
            </a:br>
            <a:r>
              <a:rPr lang="cs-CZ" smtClean="0"/>
              <a:t>                      halogenovodíky ( HCl, HBr, HF, HI )</a:t>
            </a:r>
            <a:br>
              <a:rPr lang="cs-CZ" smtClean="0"/>
            </a:br>
            <a:r>
              <a:rPr lang="cs-CZ" smtClean="0"/>
              <a:t>                      kyslíkaté kyseliny a jejich soli</a:t>
            </a:r>
            <a:br>
              <a:rPr lang="cs-CZ" smtClean="0"/>
            </a:br>
            <a:r>
              <a:rPr lang="cs-CZ" smtClean="0"/>
              <a:t>                      ( HClO, HClO</a:t>
            </a:r>
            <a:r>
              <a:rPr lang="cs-CZ" baseline="-25000" smtClean="0"/>
              <a:t>2</a:t>
            </a:r>
            <a:r>
              <a:rPr lang="cs-CZ" smtClean="0"/>
              <a:t>, HClO</a:t>
            </a:r>
            <a:r>
              <a:rPr lang="cs-CZ" baseline="-25000" smtClean="0"/>
              <a:t>3</a:t>
            </a:r>
            <a:r>
              <a:rPr lang="cs-CZ" smtClean="0"/>
              <a:t>, HClO</a:t>
            </a:r>
            <a:r>
              <a:rPr lang="cs-CZ" baseline="-25000" smtClean="0"/>
              <a:t>4</a:t>
            </a:r>
            <a:r>
              <a:rPr lang="cs-CZ" smtClean="0"/>
              <a:t> )</a:t>
            </a:r>
            <a:endParaRPr lang="cs-CZ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Použití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F - výroba plastů ( teflon ), freonů</a:t>
            </a:r>
          </a:p>
          <a:p>
            <a:r>
              <a:rPr lang="cs-CZ" smtClean="0"/>
              <a:t>Cl - výroba HCl, PVC, rozpouštědel, léčiv, barviv apod., dezinfekce vody</a:t>
            </a:r>
          </a:p>
          <a:p>
            <a:r>
              <a:rPr lang="cs-CZ" smtClean="0"/>
              <a:t>Br - výroba materiálů citlivých na světlo</a:t>
            </a:r>
            <a:br>
              <a:rPr lang="cs-CZ" smtClean="0"/>
            </a:br>
            <a:r>
              <a:rPr lang="cs-CZ" smtClean="0"/>
              <a:t>( základ černobílé fotografie ), výroba léčiv</a:t>
            </a:r>
          </a:p>
          <a:p>
            <a:r>
              <a:rPr lang="cs-CZ" smtClean="0"/>
              <a:t>I - výroba léčiv</a:t>
            </a:r>
            <a:endParaRPr lang="cs-CZ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Zdroje</a:t>
            </a:r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Banýr, Beneš a kolektiv, </a:t>
            </a:r>
            <a:r>
              <a:rPr lang="cs-CZ" i="1" smtClean="0"/>
              <a:t>Chemie pro střední školy, </a:t>
            </a:r>
            <a:r>
              <a:rPr lang="cs-CZ" smtClean="0"/>
              <a:t>SPN - pedagogické nakladatelství, a. s., 1996</a:t>
            </a:r>
          </a:p>
          <a:p>
            <a:endParaRPr lang="cs-CZ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162</Words>
  <Application>Microsoft Office PowerPoint</Application>
  <PresentationFormat>Předvádění na obrazovce (4:3)</PresentationFormat>
  <Paragraphs>36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Halogeny</vt:lpstr>
      <vt:lpstr>Halogeny</vt:lpstr>
      <vt:lpstr>Výskyt</vt:lpstr>
      <vt:lpstr>Vlastnosti</vt:lpstr>
      <vt:lpstr>Reaktivita</vt:lpstr>
      <vt:lpstr>Použití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Halogeny</dc:title>
  <dc:creator>Vichovi</dc:creator>
  <cp:lastModifiedBy>spravce2</cp:lastModifiedBy>
  <cp:revision>9</cp:revision>
  <dcterms:created xsi:type="dcterms:W3CDTF">2013-03-24T13:11:32Z</dcterms:created>
  <dcterms:modified xsi:type="dcterms:W3CDTF">2014-05-28T09:42:10Z</dcterms:modified>
</cp:coreProperties>
</file>