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4C1E3-A13F-4BDA-9125-C2E9CF1FC831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5A07-ED86-4F5E-B59D-97C22EB5CF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4C1E3-A13F-4BDA-9125-C2E9CF1FC831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5A07-ED86-4F5E-B59D-97C22EB5CF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4C1E3-A13F-4BDA-9125-C2E9CF1FC831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5A07-ED86-4F5E-B59D-97C22EB5CF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4C1E3-A13F-4BDA-9125-C2E9CF1FC831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5A07-ED86-4F5E-B59D-97C22EB5CF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4C1E3-A13F-4BDA-9125-C2E9CF1FC831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5A07-ED86-4F5E-B59D-97C22EB5CF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4C1E3-A13F-4BDA-9125-C2E9CF1FC831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5A07-ED86-4F5E-B59D-97C22EB5CF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4C1E3-A13F-4BDA-9125-C2E9CF1FC831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5A07-ED86-4F5E-B59D-97C22EB5CF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4C1E3-A13F-4BDA-9125-C2E9CF1FC831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5A07-ED86-4F5E-B59D-97C22EB5CF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4C1E3-A13F-4BDA-9125-C2E9CF1FC831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5A07-ED86-4F5E-B59D-97C22EB5CF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4C1E3-A13F-4BDA-9125-C2E9CF1FC831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5A07-ED86-4F5E-B59D-97C22EB5CF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4C1E3-A13F-4BDA-9125-C2E9CF1FC831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5A07-ED86-4F5E-B59D-97C22EB5CF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A4C1E3-A13F-4BDA-9125-C2E9CF1FC831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605A07-ED86-4F5E-B59D-97C22EB5CFA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Voda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0000" lnSpcReduction="20000"/>
          </a:bodyPr>
          <a:lstStyle/>
          <a:p>
            <a:pPr algn="l"/>
            <a:endParaRPr lang="cs-CZ" dirty="0" smtClean="0"/>
          </a:p>
          <a:p>
            <a:pPr algn="l"/>
            <a:r>
              <a:rPr lang="cs-CZ" dirty="0" smtClean="0"/>
              <a:t>Autor: Mgr. Alena Víchová</a:t>
            </a:r>
          </a:p>
          <a:p>
            <a:pPr algn="l"/>
            <a:r>
              <a:rPr lang="cs-CZ" dirty="0" smtClean="0"/>
              <a:t>Škola: Střední umělecká škola v Ostravě</a:t>
            </a:r>
          </a:p>
          <a:p>
            <a:pPr algn="l"/>
            <a:r>
              <a:rPr lang="cs-CZ" dirty="0" smtClean="0"/>
              <a:t>Číslo projektu: CZ.1.07./1.5.00/34.0938</a:t>
            </a:r>
          </a:p>
          <a:p>
            <a:pPr algn="l"/>
            <a:r>
              <a:rPr lang="cs-CZ" dirty="0" smtClean="0"/>
              <a:t>Číslo dum</a:t>
            </a:r>
            <a:r>
              <a:rPr lang="cs-CZ" smtClean="0"/>
              <a:t>: </a:t>
            </a:r>
            <a:r>
              <a:rPr lang="cs-CZ" smtClean="0"/>
              <a:t>VY_32_INOVACE_CHE_1_44</a:t>
            </a:r>
            <a:endParaRPr lang="cs-CZ" dirty="0" smtClean="0"/>
          </a:p>
          <a:p>
            <a:pPr algn="l"/>
            <a:r>
              <a:rPr lang="cs-CZ" dirty="0" smtClean="0"/>
              <a:t>Název projektu: Zlepšení podmínek pro vzdělávání na SUŠ, Ostrava</a:t>
            </a:r>
          </a:p>
          <a:p>
            <a:pPr algn="l"/>
            <a:r>
              <a:rPr lang="cs-CZ" dirty="0" smtClean="0"/>
              <a:t>Číslo a název šablony klíčové aktivity: III/2 Inovace a zkvalitnění výuky prostřednictvím ICT</a:t>
            </a:r>
            <a:endParaRPr lang="cs-CZ" dirty="0"/>
          </a:p>
        </p:txBody>
      </p:sp>
      <p:pic>
        <p:nvPicPr>
          <p:cNvPr id="4" name="Obrázek 3" descr="OPVK_hor_zakladni_logolink_RGB_c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480" y="642918"/>
            <a:ext cx="5760720" cy="125882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Voda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- nejrozšířenější chemická sloučenina</a:t>
            </a:r>
          </a:p>
          <a:p>
            <a:r>
              <a:rPr lang="cs-CZ" smtClean="0"/>
              <a:t>- pokrývá 2/3 zemského povrchu</a:t>
            </a:r>
          </a:p>
          <a:p>
            <a:r>
              <a:rPr lang="cs-CZ" smtClean="0"/>
              <a:t>- na Zemi ve třech skupenstvích ( kapalná voda, led, vodní pára )</a:t>
            </a:r>
          </a:p>
          <a:p>
            <a:r>
              <a:rPr lang="cs-CZ" smtClean="0"/>
              <a:t>- součást všech organismů ( lidské tělo obsahuje téměř 70 % vody )</a:t>
            </a: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Druhy vody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Měkká</a:t>
            </a:r>
            <a:r>
              <a:rPr lang="cs-CZ" smtClean="0"/>
              <a:t> - obsahuje malé množství rozpuštěných látek</a:t>
            </a:r>
          </a:p>
          <a:p>
            <a:r>
              <a:rPr lang="cs-CZ" smtClean="0">
                <a:solidFill>
                  <a:srgbClr val="FF0000"/>
                </a:solidFill>
              </a:rPr>
              <a:t>Tvrdá</a:t>
            </a:r>
            <a:r>
              <a:rPr lang="cs-CZ" smtClean="0"/>
              <a:t> - větší množství těchto látek</a:t>
            </a:r>
          </a:p>
          <a:p>
            <a:r>
              <a:rPr lang="cs-CZ" smtClean="0">
                <a:solidFill>
                  <a:srgbClr val="FF0000"/>
                </a:solidFill>
              </a:rPr>
              <a:t>Destilovaná</a:t>
            </a:r>
            <a:r>
              <a:rPr lang="cs-CZ" smtClean="0"/>
              <a:t> - připravená destilací, chemicky čistá látka</a:t>
            </a:r>
          </a:p>
          <a:p>
            <a:r>
              <a:rPr lang="cs-CZ" smtClean="0">
                <a:solidFill>
                  <a:srgbClr val="FF0000"/>
                </a:solidFill>
              </a:rPr>
              <a:t>Minerální</a:t>
            </a:r>
            <a:r>
              <a:rPr lang="cs-CZ" smtClean="0"/>
              <a:t> - rozpuštěné minerální látky a plyny, má léčivé účinky</a:t>
            </a:r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Voda podle použití</a:t>
            </a:r>
            <a:r>
              <a:rPr lang="cs-CZ" smtClean="0"/>
              <a:t>: pitná</a:t>
            </a:r>
            <a:br>
              <a:rPr lang="cs-CZ" smtClean="0"/>
            </a:br>
            <a:r>
              <a:rPr lang="cs-CZ" smtClean="0"/>
              <a:t>                                    užitková</a:t>
            </a:r>
            <a:br>
              <a:rPr lang="cs-CZ" smtClean="0"/>
            </a:br>
            <a:r>
              <a:rPr lang="cs-CZ" smtClean="0"/>
              <a:t>                                    odpadní</a:t>
            </a:r>
          </a:p>
          <a:p>
            <a:endParaRPr lang="cs-CZ"/>
          </a:p>
          <a:p>
            <a:r>
              <a:rPr lang="cs-CZ" smtClean="0"/>
              <a:t>Užitková voda se využívá v průmyslové a zemědělské praxi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Úprava pitné vody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 ve vodárnách z podzemní a povrchové vody</a:t>
            </a:r>
          </a:p>
          <a:p>
            <a:r>
              <a:rPr lang="cs-CZ" smtClean="0"/>
              <a:t>odstranění rozptýlených nečistot usazováním</a:t>
            </a:r>
          </a:p>
          <a:p>
            <a:r>
              <a:rPr lang="cs-CZ" smtClean="0"/>
              <a:t>filtrace přes pískový filtr</a:t>
            </a:r>
          </a:p>
          <a:p>
            <a:r>
              <a:rPr lang="cs-CZ" smtClean="0"/>
              <a:t>dezinfekce chlorem nebo ozonem</a:t>
            </a:r>
            <a:br>
              <a:rPr lang="cs-CZ" smtClean="0"/>
            </a:br>
            <a:r>
              <a:rPr lang="cs-CZ" smtClean="0"/>
              <a:t> ( odstraňování mikroorganismů )</a:t>
            </a:r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Odpadní voda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- vzniká při průmyslové a zemědělské výrobě</a:t>
            </a:r>
            <a:br>
              <a:rPr lang="cs-CZ" smtClean="0"/>
            </a:br>
            <a:r>
              <a:rPr lang="cs-CZ" smtClean="0"/>
              <a:t> i v domácnostech</a:t>
            </a:r>
          </a:p>
          <a:p>
            <a:r>
              <a:rPr lang="cs-CZ" smtClean="0"/>
              <a:t>čištění mechanické - usazování, filtrace</a:t>
            </a:r>
          </a:p>
          <a:p>
            <a:r>
              <a:rPr lang="cs-CZ" smtClean="0"/>
              <a:t>čištění chemické - odstraňování chemických závadných látek chemickými činidly</a:t>
            </a:r>
          </a:p>
          <a:p>
            <a:r>
              <a:rPr lang="cs-CZ" smtClean="0"/>
              <a:t>čištění biologické - využívání mikroorganismů</a:t>
            </a:r>
            <a:br>
              <a:rPr lang="cs-CZ" smtClean="0"/>
            </a:br>
            <a:r>
              <a:rPr lang="cs-CZ" smtClean="0"/>
              <a:t> k odstraňování organických látek</a:t>
            </a:r>
          </a:p>
          <a:p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Zdroje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Banýr, Beneš a kolektiv, </a:t>
            </a:r>
            <a:r>
              <a:rPr lang="cs-CZ" i="1" smtClean="0"/>
              <a:t>Chemie pro střední školy, </a:t>
            </a:r>
            <a:r>
              <a:rPr lang="cs-CZ" smtClean="0"/>
              <a:t>SPN - pedagogické nakladatelství, a. s., 1996</a:t>
            </a:r>
          </a:p>
          <a:p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180</Words>
  <Application>Microsoft Office PowerPoint</Application>
  <PresentationFormat>Předvádění na obrazovce (4:3)</PresentationFormat>
  <Paragraphs>33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Voda</vt:lpstr>
      <vt:lpstr>Voda</vt:lpstr>
      <vt:lpstr>Druhy vody</vt:lpstr>
      <vt:lpstr>Snímek 4</vt:lpstr>
      <vt:lpstr>Úprava pitné vody</vt:lpstr>
      <vt:lpstr>Odpadní voda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Voda</dc:title>
  <dc:creator>Vichovi</dc:creator>
  <cp:lastModifiedBy>spravce2</cp:lastModifiedBy>
  <cp:revision>14</cp:revision>
  <dcterms:created xsi:type="dcterms:W3CDTF">2013-03-17T15:06:57Z</dcterms:created>
  <dcterms:modified xsi:type="dcterms:W3CDTF">2014-05-24T13:06:11Z</dcterms:modified>
</cp:coreProperties>
</file>