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0C3AC-78B9-4757-BB07-034A6184F00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85FB-B8BB-4659-AE10-CD58671B4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0C3AC-78B9-4757-BB07-034A6184F00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85FB-B8BB-4659-AE10-CD58671B4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0C3AC-78B9-4757-BB07-034A6184F00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85FB-B8BB-4659-AE10-CD58671B4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0C3AC-78B9-4757-BB07-034A6184F00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85FB-B8BB-4659-AE10-CD58671B4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0C3AC-78B9-4757-BB07-034A6184F00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85FB-B8BB-4659-AE10-CD58671B4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0C3AC-78B9-4757-BB07-034A6184F00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85FB-B8BB-4659-AE10-CD58671B4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0C3AC-78B9-4757-BB07-034A6184F00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85FB-B8BB-4659-AE10-CD58671B4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0C3AC-78B9-4757-BB07-034A6184F00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85FB-B8BB-4659-AE10-CD58671B4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0C3AC-78B9-4757-BB07-034A6184F00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85FB-B8BB-4659-AE10-CD58671B4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0C3AC-78B9-4757-BB07-034A6184F00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85FB-B8BB-4659-AE10-CD58671B4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0C3AC-78B9-4757-BB07-034A6184F00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85FB-B8BB-4659-AE10-CD58671B4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0C3AC-78B9-4757-BB07-034A6184F00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7885FB-B8BB-4659-AE10-CD58671B4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Vodík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dum: </a:t>
            </a:r>
            <a:r>
              <a:rPr lang="cs-CZ" dirty="0" smtClean="0"/>
              <a:t>VY_32_INOVACE_CHE_1_42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571480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Výskyt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nejrozšířenější prvek ve vesmíru</a:t>
            </a:r>
          </a:p>
          <a:p>
            <a:r>
              <a:rPr lang="cs-CZ" smtClean="0"/>
              <a:t>- na Zemi převážně ve sloučeninách ( voda, kyseliny, hydroxidy, organické sloučeniny )</a:t>
            </a:r>
          </a:p>
          <a:p>
            <a:r>
              <a:rPr lang="cs-CZ" smtClean="0"/>
              <a:t>- je vázán ve všech organismech</a:t>
            </a:r>
          </a:p>
          <a:p>
            <a:r>
              <a:rPr lang="cs-CZ" smtClean="0"/>
              <a:t>- volný vodík vytváří dvouatomové molekuly H</a:t>
            </a:r>
            <a:r>
              <a:rPr lang="cs-CZ" baseline="-25000" smtClean="0"/>
              <a:t>2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Vlastnosti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bezbarvý plyn, bez zápachu, nepatrně rozpustný ve vodě</a:t>
            </a:r>
          </a:p>
          <a:p>
            <a:r>
              <a:rPr lang="cs-CZ" smtClean="0"/>
              <a:t>- má 14,5krát menší hustotu než vzduch</a:t>
            </a:r>
          </a:p>
          <a:p>
            <a:r>
              <a:rPr lang="cs-CZ" smtClean="0"/>
              <a:t>- je hořlavý, se vzduchem tvoří výbušnou směs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Příprava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357298"/>
            <a:ext cx="8229600" cy="4525963"/>
          </a:xfrm>
        </p:spPr>
        <p:txBody>
          <a:bodyPr/>
          <a:lstStyle/>
          <a:p>
            <a:r>
              <a:rPr lang="cs-CZ" smtClean="0"/>
              <a:t>V laboratoři se vodík nejčastěji připravuje reakcí zředěné kyseliny chlorovodíkové se zinkem:</a:t>
            </a:r>
          </a:p>
          <a:p>
            <a:endParaRPr lang="cs-CZ"/>
          </a:p>
          <a:p>
            <a:r>
              <a:rPr lang="cs-CZ" smtClean="0"/>
              <a:t>Zn + 2 HCl                   H</a:t>
            </a:r>
            <a:r>
              <a:rPr lang="cs-CZ" baseline="-25000" smtClean="0"/>
              <a:t>2</a:t>
            </a:r>
            <a:r>
              <a:rPr lang="cs-CZ" smtClean="0"/>
              <a:t> + ZnCl</a:t>
            </a:r>
            <a:r>
              <a:rPr lang="cs-CZ" baseline="-25000" smtClean="0"/>
              <a:t>2</a:t>
            </a:r>
            <a:endParaRPr lang="cs-CZ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214678" y="3786190"/>
            <a:ext cx="1357322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Použití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vodík se přepravuje stlačený v tlakových láhvích označených červeným pruhem</a:t>
            </a:r>
          </a:p>
          <a:p>
            <a:r>
              <a:rPr lang="cs-CZ" smtClean="0"/>
              <a:t>- používá se ke svařování a řezání kovů</a:t>
            </a:r>
            <a:br>
              <a:rPr lang="cs-CZ" smtClean="0"/>
            </a:br>
            <a:r>
              <a:rPr lang="cs-CZ" smtClean="0"/>
              <a:t> ( teplota plamene až 3 000˚C )</a:t>
            </a:r>
          </a:p>
          <a:p>
            <a:r>
              <a:rPr lang="cs-CZ" smtClean="0"/>
              <a:t>- chemická výroba: syntéza amoniaku, výroba methanolu, chlorovodíku, redukce oxidů kovů, ztužování tuků apod. 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Zdroje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175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Vodík</vt:lpstr>
      <vt:lpstr>Výskyt</vt:lpstr>
      <vt:lpstr>Vlastnosti</vt:lpstr>
      <vt:lpstr>Příprava</vt:lpstr>
      <vt:lpstr>Použití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creator>Vichovi</dc:creator>
  <cp:lastModifiedBy>spravce2</cp:lastModifiedBy>
  <cp:revision>9</cp:revision>
  <dcterms:created xsi:type="dcterms:W3CDTF">2013-03-16T09:06:44Z</dcterms:created>
  <dcterms:modified xsi:type="dcterms:W3CDTF">2014-05-24T13:05:24Z</dcterms:modified>
</cp:coreProperties>
</file>