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C10EA-E703-43F9-8613-1298FABFD2CA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689DD-4A94-44BF-8482-E48DEACDE0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Anorganická chemie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VY_32_INOVACE_CHE_1_41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Rozdělení chemie: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obecná chemie</a:t>
            </a:r>
            <a:br>
              <a:rPr lang="cs-CZ" smtClean="0"/>
            </a:br>
            <a:r>
              <a:rPr lang="cs-CZ" smtClean="0"/>
              <a:t>- anorganická chemie</a:t>
            </a:r>
            <a:br>
              <a:rPr lang="cs-CZ" smtClean="0"/>
            </a:br>
            <a:r>
              <a:rPr lang="cs-CZ" smtClean="0"/>
              <a:t>- organická chemie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Anorganická chemie </a:t>
            </a:r>
            <a:r>
              <a:rPr lang="cs-CZ" smtClean="0"/>
              <a:t>se zabývá vlastnostmi chemických prvků, složením, strukturou a vlastnostmi anorganických sloučenin</a:t>
            </a:r>
          </a:p>
          <a:p>
            <a:r>
              <a:rPr lang="cs-CZ" smtClean="0"/>
              <a:t>Anorganické látky - látky tvořící neživou přírodu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Organická chemie </a:t>
            </a:r>
            <a:r>
              <a:rPr lang="cs-CZ" smtClean="0"/>
              <a:t>je chemie složitějších sloučenin uhlíku: uhlovodíky, deriváty uhlovodíků ( halogenderiváty, alkoholy, fenoly, aldehydy, ketony, karboxylové kyseliny,...), přírodní látky ( sacharidy, tuky, bílkoviny, nukleové kyseliny,...), látky, které se v přírodě nevyskytují ( plasty, syntetická vlákna, léčiva, lepidla, barviva, výbušniny,...)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Anorganická chemie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Rozdělení prvků:</a:t>
            </a:r>
          </a:p>
          <a:p>
            <a:r>
              <a:rPr lang="cs-CZ" smtClean="0"/>
              <a:t>podle výskytu: přírodní a umělé</a:t>
            </a:r>
          </a:p>
          <a:p>
            <a:r>
              <a:rPr lang="cs-CZ" smtClean="0"/>
              <a:t>podle skupenství: pevné, kapalné, plynné</a:t>
            </a:r>
          </a:p>
          <a:p>
            <a:r>
              <a:rPr lang="cs-CZ" smtClean="0"/>
              <a:t>podle vlastností: kovy, nekovy, polokovy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183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Anorganická chemie</vt:lpstr>
      <vt:lpstr>Snímek 2</vt:lpstr>
      <vt:lpstr>Snímek 3</vt:lpstr>
      <vt:lpstr>Snímek 4</vt:lpstr>
      <vt:lpstr>Anorganická chemie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Anorganická chemie</dc:title>
  <dc:creator>Vichovi</dc:creator>
  <cp:lastModifiedBy>spravce2</cp:lastModifiedBy>
  <cp:revision>8</cp:revision>
  <dcterms:created xsi:type="dcterms:W3CDTF">2013-03-16T08:50:37Z</dcterms:created>
  <dcterms:modified xsi:type="dcterms:W3CDTF">2014-05-24T13:05:37Z</dcterms:modified>
</cp:coreProperties>
</file>