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FAD7F6-FBC7-4DB0-8F71-684A4169E149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5B5F6-36B5-4EBC-9805-221FA57327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FAD7F6-FBC7-4DB0-8F71-684A4169E149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5B5F6-36B5-4EBC-9805-221FA57327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FAD7F6-FBC7-4DB0-8F71-684A4169E149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5B5F6-36B5-4EBC-9805-221FA57327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FAD7F6-FBC7-4DB0-8F71-684A4169E149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5B5F6-36B5-4EBC-9805-221FA57327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FAD7F6-FBC7-4DB0-8F71-684A4169E149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5B5F6-36B5-4EBC-9805-221FA57327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FAD7F6-FBC7-4DB0-8F71-684A4169E149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5B5F6-36B5-4EBC-9805-221FA57327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FAD7F6-FBC7-4DB0-8F71-684A4169E149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5B5F6-36B5-4EBC-9805-221FA57327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FAD7F6-FBC7-4DB0-8F71-684A4169E149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5B5F6-36B5-4EBC-9805-221FA57327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FAD7F6-FBC7-4DB0-8F71-684A4169E149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5B5F6-36B5-4EBC-9805-221FA57327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FAD7F6-FBC7-4DB0-8F71-684A4169E149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5B5F6-36B5-4EBC-9805-221FA57327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FAD7F6-FBC7-4DB0-8F71-684A4169E149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5B5F6-36B5-4EBC-9805-221FA57327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FAD7F6-FBC7-4DB0-8F71-684A4169E149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55B5F6-36B5-4EBC-9805-221FA573277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Hořčík, vápník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0000" lnSpcReduction="20000"/>
          </a:bodyPr>
          <a:lstStyle/>
          <a:p>
            <a:pPr algn="l"/>
            <a:endParaRPr lang="cs-CZ" dirty="0" smtClean="0"/>
          </a:p>
          <a:p>
            <a:pPr algn="l"/>
            <a:r>
              <a:rPr lang="cs-CZ" dirty="0" smtClean="0"/>
              <a:t>Autor: Mgr. Alena Víchová</a:t>
            </a:r>
          </a:p>
          <a:p>
            <a:pPr algn="l"/>
            <a:r>
              <a:rPr lang="cs-CZ" dirty="0" smtClean="0"/>
              <a:t>Škola: Střední umělecká škola v Ostravě</a:t>
            </a:r>
          </a:p>
          <a:p>
            <a:pPr algn="l"/>
            <a:r>
              <a:rPr lang="cs-CZ" dirty="0" smtClean="0"/>
              <a:t>Číslo projektu: CZ.1.07./1.5.00/34.0938</a:t>
            </a:r>
          </a:p>
          <a:p>
            <a:pPr algn="l"/>
            <a:r>
              <a:rPr lang="cs-CZ" dirty="0" smtClean="0"/>
              <a:t>Číslo dum</a:t>
            </a:r>
            <a:r>
              <a:rPr lang="cs-CZ" smtClean="0"/>
              <a:t>: </a:t>
            </a:r>
            <a:r>
              <a:rPr lang="cs-CZ" smtClean="0"/>
              <a:t>VY_32_INOVACE_CHE_1_53</a:t>
            </a:r>
            <a:endParaRPr lang="cs-CZ" dirty="0" smtClean="0"/>
          </a:p>
          <a:p>
            <a:pPr algn="l"/>
            <a:r>
              <a:rPr lang="cs-CZ" dirty="0" smtClean="0"/>
              <a:t>Název projektu: Zlepšení podmínek pro vzdělávání na SUŠ, Ostrava</a:t>
            </a:r>
          </a:p>
          <a:p>
            <a:pPr algn="l"/>
            <a:r>
              <a:rPr lang="cs-CZ" dirty="0" smtClean="0"/>
              <a:t>Číslo a název šablony klíčové aktivity: III/2 Inovace a zkvalitnění výuky prostřednictvím ICT</a:t>
            </a:r>
          </a:p>
          <a:p>
            <a:endParaRPr lang="cs-CZ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14480" y="642918"/>
            <a:ext cx="5760720" cy="125882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Vlastnosti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Fyzikální i chemické vlastnosti jsou podobné vlastnostem alkalických kovů, vyšší hustoty, teploty tání a varu, větší tvrdost, menší reaktivita</a:t>
            </a:r>
          </a:p>
          <a:p>
            <a:r>
              <a:rPr lang="cs-CZ" smtClean="0"/>
              <a:t>Charakteristicky barví plamen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Výskyt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 přírodě jen ve sloučeninách, Ca a Mg patří mezi nejrozšířenější prvky zemské kůry</a:t>
            </a:r>
          </a:p>
          <a:p>
            <a:r>
              <a:rPr lang="cs-CZ" smtClean="0"/>
              <a:t>minerály - vápenec, magnezit, dolomit, kazivec, sádrovec</a:t>
            </a:r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Použití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Mg - lehké slitiny s hliníkem ( dural ), redukční činidlo</a:t>
            </a:r>
          </a:p>
          <a:p>
            <a:r>
              <a:rPr lang="cs-CZ" smtClean="0"/>
              <a:t>Ca - redukční činidlo, přísada do slitin</a:t>
            </a:r>
          </a:p>
          <a:p>
            <a:r>
              <a:rPr lang="cs-CZ" smtClean="0"/>
              <a:t>Uhličitan vápenatý CaCO</a:t>
            </a:r>
            <a:r>
              <a:rPr lang="cs-CZ" baseline="-25000" smtClean="0"/>
              <a:t>3</a:t>
            </a:r>
            <a:r>
              <a:rPr lang="cs-CZ" smtClean="0"/>
              <a:t> - vápenec -výroba vápna, surového železa, skla, cementu</a:t>
            </a:r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1143000"/>
          </a:xfrm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Vápenaté soli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Uhličitan vápenatý CaCO</a:t>
            </a:r>
            <a:r>
              <a:rPr lang="cs-CZ" baseline="-25000" smtClean="0"/>
              <a:t>3 </a:t>
            </a:r>
            <a:r>
              <a:rPr lang="cs-CZ" smtClean="0"/>
              <a:t> - výroba vápna:</a:t>
            </a:r>
          </a:p>
          <a:p>
            <a:r>
              <a:rPr lang="cs-CZ" smtClean="0"/>
              <a:t>CaCO</a:t>
            </a:r>
            <a:r>
              <a:rPr lang="cs-CZ" baseline="-25000" smtClean="0"/>
              <a:t>3 </a:t>
            </a:r>
            <a:r>
              <a:rPr lang="cs-CZ" smtClean="0"/>
              <a:t>                    CaO + CO</a:t>
            </a:r>
            <a:r>
              <a:rPr lang="cs-CZ" baseline="-25000" smtClean="0"/>
              <a:t>2</a:t>
            </a:r>
            <a:endParaRPr lang="cs-CZ"/>
          </a:p>
          <a:p>
            <a:r>
              <a:rPr lang="cs-CZ" smtClean="0"/>
              <a:t>Síran vápenatý CaSO</a:t>
            </a:r>
            <a:r>
              <a:rPr lang="cs-CZ" baseline="-25000" smtClean="0"/>
              <a:t>4</a:t>
            </a:r>
            <a:r>
              <a:rPr lang="cs-CZ" smtClean="0"/>
              <a:t> - výroba sádry</a:t>
            </a:r>
          </a:p>
          <a:p>
            <a:r>
              <a:rPr lang="cs-CZ" smtClean="0"/>
              <a:t>Dusičnan vápenatý Ca(NO</a:t>
            </a:r>
            <a:r>
              <a:rPr lang="cs-CZ" baseline="-25000" smtClean="0"/>
              <a:t>3</a:t>
            </a:r>
            <a:r>
              <a:rPr lang="cs-CZ" smtClean="0"/>
              <a:t>)</a:t>
            </a:r>
            <a:r>
              <a:rPr lang="cs-CZ" baseline="-25000" smtClean="0"/>
              <a:t>2</a:t>
            </a:r>
            <a:r>
              <a:rPr lang="cs-CZ" smtClean="0"/>
              <a:t> a fosforečnany - průmyslová hnojiva</a:t>
            </a:r>
            <a:endParaRPr lang="cs-CZ"/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2214546" y="2500306"/>
            <a:ext cx="1285884" cy="1588"/>
          </a:xfrm>
          <a:prstGeom prst="straightConnector1">
            <a:avLst/>
          </a:prstGeom>
          <a:ln w="127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Banýr, Beneš a kolektiv, </a:t>
            </a:r>
            <a:r>
              <a:rPr lang="cs-CZ" i="1" smtClean="0"/>
              <a:t>Chemie pro střední školy, </a:t>
            </a:r>
            <a:r>
              <a:rPr lang="cs-CZ" smtClean="0"/>
              <a:t>SPN - pedagogické nakladatelství, a. s., 1996</a:t>
            </a:r>
          </a:p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189</Words>
  <Application>Microsoft Office PowerPoint</Application>
  <PresentationFormat>Předvádění na obrazovce (4:3)</PresentationFormat>
  <Paragraphs>25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Hořčík, vápník</vt:lpstr>
      <vt:lpstr>Vlastnosti</vt:lpstr>
      <vt:lpstr>Výskyt</vt:lpstr>
      <vt:lpstr>Použití</vt:lpstr>
      <vt:lpstr>Vápenaté soli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Hořčík, vápník</dc:title>
  <dc:creator>Vichovi</dc:creator>
  <cp:lastModifiedBy>spravce2</cp:lastModifiedBy>
  <cp:revision>7</cp:revision>
  <dcterms:created xsi:type="dcterms:W3CDTF">2013-05-05T12:27:10Z</dcterms:created>
  <dcterms:modified xsi:type="dcterms:W3CDTF">2014-05-24T13:02:10Z</dcterms:modified>
</cp:coreProperties>
</file>