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7F1DDA7-1B70-4AE6-B2C7-0D95D8DF7EC9}" type="doc">
      <dgm:prSet loTypeId="urn:microsoft.com/office/officeart/2005/8/layout/venn1" loCatId="relationship" qsTypeId="urn:microsoft.com/office/officeart/2005/8/quickstyle/simple1" qsCatId="simple" csTypeId="urn:microsoft.com/office/officeart/2005/8/colors/colorful1" csCatId="colorful" phldr="1"/>
      <dgm:spPr/>
    </dgm:pt>
    <dgm:pt modelId="{46C0EC9D-95FD-4E27-A451-E13962FC2A20}">
      <dgm:prSet phldrT="[Text]"/>
      <dgm:spPr/>
      <dgm:t>
        <a:bodyPr/>
        <a:lstStyle/>
        <a:p>
          <a:r>
            <a:rPr lang="cs-CZ" dirty="0" smtClean="0"/>
            <a:t>Zámky, městské šlechtické paláce</a:t>
          </a:r>
          <a:endParaRPr lang="cs-CZ" dirty="0"/>
        </a:p>
      </dgm:t>
    </dgm:pt>
    <dgm:pt modelId="{A029A274-2658-49F3-BD68-4F1FB7C93162}" type="parTrans" cxnId="{912CCD07-9349-419E-852A-161507CCE3F2}">
      <dgm:prSet/>
      <dgm:spPr/>
      <dgm:t>
        <a:bodyPr/>
        <a:lstStyle/>
        <a:p>
          <a:endParaRPr lang="cs-CZ"/>
        </a:p>
      </dgm:t>
    </dgm:pt>
    <dgm:pt modelId="{3A892298-4827-41BE-BD78-974B3F09BD83}" type="sibTrans" cxnId="{912CCD07-9349-419E-852A-161507CCE3F2}">
      <dgm:prSet/>
      <dgm:spPr/>
      <dgm:t>
        <a:bodyPr/>
        <a:lstStyle/>
        <a:p>
          <a:endParaRPr lang="cs-CZ"/>
        </a:p>
      </dgm:t>
    </dgm:pt>
    <dgm:pt modelId="{E0389928-24FF-4309-B4BD-E981A8C1E947}">
      <dgm:prSet phldrT="[Text]"/>
      <dgm:spPr/>
      <dgm:t>
        <a:bodyPr/>
        <a:lstStyle/>
        <a:p>
          <a:r>
            <a:rPr lang="cs-CZ" dirty="0" smtClean="0"/>
            <a:t>Divadla, knihovny, radnice</a:t>
          </a:r>
          <a:endParaRPr lang="cs-CZ" dirty="0"/>
        </a:p>
      </dgm:t>
    </dgm:pt>
    <dgm:pt modelId="{2198F510-5D97-46D1-AEFB-25B1D631005B}" type="parTrans" cxnId="{7164BDD6-5FC9-4A4F-98B9-B3BCDB6E540A}">
      <dgm:prSet/>
      <dgm:spPr/>
      <dgm:t>
        <a:bodyPr/>
        <a:lstStyle/>
        <a:p>
          <a:endParaRPr lang="cs-CZ"/>
        </a:p>
      </dgm:t>
    </dgm:pt>
    <dgm:pt modelId="{FA103CB5-06F0-41B2-9020-1F3DB884818C}" type="sibTrans" cxnId="{7164BDD6-5FC9-4A4F-98B9-B3BCDB6E540A}">
      <dgm:prSet/>
      <dgm:spPr/>
      <dgm:t>
        <a:bodyPr/>
        <a:lstStyle/>
        <a:p>
          <a:endParaRPr lang="cs-CZ"/>
        </a:p>
      </dgm:t>
    </dgm:pt>
    <dgm:pt modelId="{442ADB0E-4568-4439-A03E-1AF8990FD8E9}">
      <dgm:prSet phldrT="[Text]"/>
      <dgm:spPr/>
      <dgm:t>
        <a:bodyPr/>
        <a:lstStyle/>
        <a:p>
          <a:r>
            <a:rPr lang="cs-CZ" dirty="0" smtClean="0"/>
            <a:t>Chrámy na centrálním půdorysu a baziliky</a:t>
          </a:r>
          <a:endParaRPr lang="cs-CZ" dirty="0"/>
        </a:p>
      </dgm:t>
    </dgm:pt>
    <dgm:pt modelId="{FD029A33-CE4E-4F1F-871D-008E892340AF}" type="parTrans" cxnId="{50B20CF8-A8A7-457A-816E-DBF2BB9C8029}">
      <dgm:prSet/>
      <dgm:spPr/>
      <dgm:t>
        <a:bodyPr/>
        <a:lstStyle/>
        <a:p>
          <a:endParaRPr lang="cs-CZ"/>
        </a:p>
      </dgm:t>
    </dgm:pt>
    <dgm:pt modelId="{99A89219-53A7-4E14-A11E-BAC8935F6DC2}" type="sibTrans" cxnId="{50B20CF8-A8A7-457A-816E-DBF2BB9C8029}">
      <dgm:prSet/>
      <dgm:spPr/>
      <dgm:t>
        <a:bodyPr/>
        <a:lstStyle/>
        <a:p>
          <a:endParaRPr lang="cs-CZ"/>
        </a:p>
      </dgm:t>
    </dgm:pt>
    <dgm:pt modelId="{FB4B34C1-DBED-4E36-AD90-15C17B498DED}" type="pres">
      <dgm:prSet presAssocID="{37F1DDA7-1B70-4AE6-B2C7-0D95D8DF7EC9}" presName="compositeShape" presStyleCnt="0">
        <dgm:presLayoutVars>
          <dgm:chMax val="7"/>
          <dgm:dir/>
          <dgm:resizeHandles val="exact"/>
        </dgm:presLayoutVars>
      </dgm:prSet>
      <dgm:spPr/>
    </dgm:pt>
    <dgm:pt modelId="{918472AB-BED5-47D8-BEC2-0F1E9DFA1116}" type="pres">
      <dgm:prSet presAssocID="{46C0EC9D-95FD-4E27-A451-E13962FC2A20}" presName="circ1" presStyleLbl="vennNode1" presStyleIdx="0" presStyleCnt="3"/>
      <dgm:spPr/>
      <dgm:t>
        <a:bodyPr/>
        <a:lstStyle/>
        <a:p>
          <a:endParaRPr lang="cs-CZ"/>
        </a:p>
      </dgm:t>
    </dgm:pt>
    <dgm:pt modelId="{CE838199-1FB8-4E6D-8B67-F8DCD9A0F30D}" type="pres">
      <dgm:prSet presAssocID="{46C0EC9D-95FD-4E27-A451-E13962FC2A20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F2A0B79-DB0F-4634-A9F0-75FF7C994657}" type="pres">
      <dgm:prSet presAssocID="{E0389928-24FF-4309-B4BD-E981A8C1E947}" presName="circ2" presStyleLbl="vennNode1" presStyleIdx="1" presStyleCnt="3"/>
      <dgm:spPr/>
      <dgm:t>
        <a:bodyPr/>
        <a:lstStyle/>
        <a:p>
          <a:endParaRPr lang="cs-CZ"/>
        </a:p>
      </dgm:t>
    </dgm:pt>
    <dgm:pt modelId="{718D2629-B086-4B32-938B-CB1465AE211B}" type="pres">
      <dgm:prSet presAssocID="{E0389928-24FF-4309-B4BD-E981A8C1E947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F6E0FE1-19BA-4D29-B1F3-7E93636065AF}" type="pres">
      <dgm:prSet presAssocID="{442ADB0E-4568-4439-A03E-1AF8990FD8E9}" presName="circ3" presStyleLbl="vennNode1" presStyleIdx="2" presStyleCnt="3"/>
      <dgm:spPr/>
      <dgm:t>
        <a:bodyPr/>
        <a:lstStyle/>
        <a:p>
          <a:endParaRPr lang="cs-CZ"/>
        </a:p>
      </dgm:t>
    </dgm:pt>
    <dgm:pt modelId="{A31EE66F-D915-408D-BEA0-AB0DF2FE0204}" type="pres">
      <dgm:prSet presAssocID="{442ADB0E-4568-4439-A03E-1AF8990FD8E9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B53011C-98C2-442A-8C68-7ADC9FAF5AE5}" type="presOf" srcId="{442ADB0E-4568-4439-A03E-1AF8990FD8E9}" destId="{A31EE66F-D915-408D-BEA0-AB0DF2FE0204}" srcOrd="1" destOrd="0" presId="urn:microsoft.com/office/officeart/2005/8/layout/venn1"/>
    <dgm:cxn modelId="{BAB70FD5-733C-43FD-A196-AD6A48E9559E}" type="presOf" srcId="{E0389928-24FF-4309-B4BD-E981A8C1E947}" destId="{718D2629-B086-4B32-938B-CB1465AE211B}" srcOrd="1" destOrd="0" presId="urn:microsoft.com/office/officeart/2005/8/layout/venn1"/>
    <dgm:cxn modelId="{0784E95C-E7C7-4C0E-BAFB-FFE1792FBA4F}" type="presOf" srcId="{E0389928-24FF-4309-B4BD-E981A8C1E947}" destId="{0F2A0B79-DB0F-4634-A9F0-75FF7C994657}" srcOrd="0" destOrd="0" presId="urn:microsoft.com/office/officeart/2005/8/layout/venn1"/>
    <dgm:cxn modelId="{96A81D9B-8008-47A4-B364-F2B0525C3EAF}" type="presOf" srcId="{442ADB0E-4568-4439-A03E-1AF8990FD8E9}" destId="{FF6E0FE1-19BA-4D29-B1F3-7E93636065AF}" srcOrd="0" destOrd="0" presId="urn:microsoft.com/office/officeart/2005/8/layout/venn1"/>
    <dgm:cxn modelId="{0E706D8A-491C-4940-8E18-45D7B27A94A2}" type="presOf" srcId="{37F1DDA7-1B70-4AE6-B2C7-0D95D8DF7EC9}" destId="{FB4B34C1-DBED-4E36-AD90-15C17B498DED}" srcOrd="0" destOrd="0" presId="urn:microsoft.com/office/officeart/2005/8/layout/venn1"/>
    <dgm:cxn modelId="{912CCD07-9349-419E-852A-161507CCE3F2}" srcId="{37F1DDA7-1B70-4AE6-B2C7-0D95D8DF7EC9}" destId="{46C0EC9D-95FD-4E27-A451-E13962FC2A20}" srcOrd="0" destOrd="0" parTransId="{A029A274-2658-49F3-BD68-4F1FB7C93162}" sibTransId="{3A892298-4827-41BE-BD78-974B3F09BD83}"/>
    <dgm:cxn modelId="{D25B6FD0-C134-4FAF-8507-6C72AF4CA5A9}" type="presOf" srcId="{46C0EC9D-95FD-4E27-A451-E13962FC2A20}" destId="{CE838199-1FB8-4E6D-8B67-F8DCD9A0F30D}" srcOrd="1" destOrd="0" presId="urn:microsoft.com/office/officeart/2005/8/layout/venn1"/>
    <dgm:cxn modelId="{7164BDD6-5FC9-4A4F-98B9-B3BCDB6E540A}" srcId="{37F1DDA7-1B70-4AE6-B2C7-0D95D8DF7EC9}" destId="{E0389928-24FF-4309-B4BD-E981A8C1E947}" srcOrd="1" destOrd="0" parTransId="{2198F510-5D97-46D1-AEFB-25B1D631005B}" sibTransId="{FA103CB5-06F0-41B2-9020-1F3DB884818C}"/>
    <dgm:cxn modelId="{BB6A290C-2F8A-4A0A-8243-8DC1F903F09F}" type="presOf" srcId="{46C0EC9D-95FD-4E27-A451-E13962FC2A20}" destId="{918472AB-BED5-47D8-BEC2-0F1E9DFA1116}" srcOrd="0" destOrd="0" presId="urn:microsoft.com/office/officeart/2005/8/layout/venn1"/>
    <dgm:cxn modelId="{50B20CF8-A8A7-457A-816E-DBF2BB9C8029}" srcId="{37F1DDA7-1B70-4AE6-B2C7-0D95D8DF7EC9}" destId="{442ADB0E-4568-4439-A03E-1AF8990FD8E9}" srcOrd="2" destOrd="0" parTransId="{FD029A33-CE4E-4F1F-871D-008E892340AF}" sibTransId="{99A89219-53A7-4E14-A11E-BAC8935F6DC2}"/>
    <dgm:cxn modelId="{2E1BE6F1-7C63-4CFE-8000-56C6BA953ADF}" type="presParOf" srcId="{FB4B34C1-DBED-4E36-AD90-15C17B498DED}" destId="{918472AB-BED5-47D8-BEC2-0F1E9DFA1116}" srcOrd="0" destOrd="0" presId="urn:microsoft.com/office/officeart/2005/8/layout/venn1"/>
    <dgm:cxn modelId="{F55CDACB-28CF-463E-9ED1-D85D7711F0E4}" type="presParOf" srcId="{FB4B34C1-DBED-4E36-AD90-15C17B498DED}" destId="{CE838199-1FB8-4E6D-8B67-F8DCD9A0F30D}" srcOrd="1" destOrd="0" presId="urn:microsoft.com/office/officeart/2005/8/layout/venn1"/>
    <dgm:cxn modelId="{120FE3BA-8F59-4441-BCF5-97AEA2BA8D4D}" type="presParOf" srcId="{FB4B34C1-DBED-4E36-AD90-15C17B498DED}" destId="{0F2A0B79-DB0F-4634-A9F0-75FF7C994657}" srcOrd="2" destOrd="0" presId="urn:microsoft.com/office/officeart/2005/8/layout/venn1"/>
    <dgm:cxn modelId="{42E40FDA-5966-4316-BD2E-8EB3062F40B2}" type="presParOf" srcId="{FB4B34C1-DBED-4E36-AD90-15C17B498DED}" destId="{718D2629-B086-4B32-938B-CB1465AE211B}" srcOrd="3" destOrd="0" presId="urn:microsoft.com/office/officeart/2005/8/layout/venn1"/>
    <dgm:cxn modelId="{98FD17C7-BEDD-4E44-B057-EFA83A5E544A}" type="presParOf" srcId="{FB4B34C1-DBED-4E36-AD90-15C17B498DED}" destId="{FF6E0FE1-19BA-4D29-B1F3-7E93636065AF}" srcOrd="4" destOrd="0" presId="urn:microsoft.com/office/officeart/2005/8/layout/venn1"/>
    <dgm:cxn modelId="{C008088F-88EA-4C82-BE48-40F990AB70D7}" type="presParOf" srcId="{FB4B34C1-DBED-4E36-AD90-15C17B498DED}" destId="{A31EE66F-D915-408D-BEA0-AB0DF2FE0204}" srcOrd="5" destOrd="0" presId="urn:microsoft.com/office/officeart/2005/8/layout/venn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BF448EB-F450-468E-B8DA-E2676C413ECC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cs-CZ"/>
        </a:p>
      </dgm:t>
    </dgm:pt>
    <dgm:pt modelId="{F703F517-9554-4600-84A8-4EF490C65903}">
      <dgm:prSet phldrT="[Text]" custT="1"/>
      <dgm:spPr/>
      <dgm:t>
        <a:bodyPr/>
        <a:lstStyle/>
        <a:p>
          <a:r>
            <a:rPr lang="cs-CZ" sz="3600" dirty="0" smtClean="0"/>
            <a:t>Lidské měřítko</a:t>
          </a:r>
          <a:endParaRPr lang="cs-CZ" sz="3600" dirty="0"/>
        </a:p>
      </dgm:t>
    </dgm:pt>
    <dgm:pt modelId="{3620CBA6-9BFA-4B3C-87D8-52030A2C15D4}" type="parTrans" cxnId="{513D29E7-14C4-47E7-B337-2BAF983CB003}">
      <dgm:prSet/>
      <dgm:spPr/>
      <dgm:t>
        <a:bodyPr/>
        <a:lstStyle/>
        <a:p>
          <a:endParaRPr lang="cs-CZ"/>
        </a:p>
      </dgm:t>
    </dgm:pt>
    <dgm:pt modelId="{9A195160-2EA8-4F6A-9194-6376463580BB}" type="sibTrans" cxnId="{513D29E7-14C4-47E7-B337-2BAF983CB003}">
      <dgm:prSet/>
      <dgm:spPr/>
      <dgm:t>
        <a:bodyPr/>
        <a:lstStyle/>
        <a:p>
          <a:endParaRPr lang="cs-CZ"/>
        </a:p>
      </dgm:t>
    </dgm:pt>
    <dgm:pt modelId="{DCCA3F13-1F29-4E01-9009-7F8CE5BE462E}">
      <dgm:prSet phldrT="[Text]" custT="1"/>
      <dgm:spPr/>
      <dgm:t>
        <a:bodyPr/>
        <a:lstStyle/>
        <a:p>
          <a:r>
            <a:rPr lang="cs-CZ" sz="3600" dirty="0" smtClean="0"/>
            <a:t>Horizontální členění</a:t>
          </a:r>
          <a:endParaRPr lang="cs-CZ" sz="3600" dirty="0"/>
        </a:p>
      </dgm:t>
    </dgm:pt>
    <dgm:pt modelId="{00311D7A-4E7E-470D-A082-0039AE4FC041}" type="parTrans" cxnId="{431AFBA1-9A6A-4207-BDFC-9D88D3FDCD3E}">
      <dgm:prSet/>
      <dgm:spPr/>
      <dgm:t>
        <a:bodyPr/>
        <a:lstStyle/>
        <a:p>
          <a:endParaRPr lang="cs-CZ"/>
        </a:p>
      </dgm:t>
    </dgm:pt>
    <dgm:pt modelId="{389FD97C-F0E9-4BCE-B6C1-2DD186497839}" type="sibTrans" cxnId="{431AFBA1-9A6A-4207-BDFC-9D88D3FDCD3E}">
      <dgm:prSet/>
      <dgm:spPr/>
      <dgm:t>
        <a:bodyPr/>
        <a:lstStyle/>
        <a:p>
          <a:endParaRPr lang="cs-CZ"/>
        </a:p>
      </dgm:t>
    </dgm:pt>
    <dgm:pt modelId="{7C8762DF-AF4C-47CF-A744-A6E36529169F}">
      <dgm:prSet phldrT="[Text]" custT="1"/>
      <dgm:spPr/>
      <dgm:t>
        <a:bodyPr/>
        <a:lstStyle/>
        <a:p>
          <a:r>
            <a:rPr lang="cs-CZ" sz="3600" dirty="0" smtClean="0"/>
            <a:t>Princip rytmického opakování</a:t>
          </a:r>
          <a:endParaRPr lang="cs-CZ" sz="3600" dirty="0"/>
        </a:p>
      </dgm:t>
    </dgm:pt>
    <dgm:pt modelId="{166DC58A-0A7E-4B83-B6E1-8AEB368641D1}" type="parTrans" cxnId="{B4500853-7E88-4E77-8B5D-75498ECA412A}">
      <dgm:prSet/>
      <dgm:spPr/>
      <dgm:t>
        <a:bodyPr/>
        <a:lstStyle/>
        <a:p>
          <a:endParaRPr lang="cs-CZ"/>
        </a:p>
      </dgm:t>
    </dgm:pt>
    <dgm:pt modelId="{D0AD480E-FD92-4637-8485-9CD6D8AE4075}" type="sibTrans" cxnId="{B4500853-7E88-4E77-8B5D-75498ECA412A}">
      <dgm:prSet/>
      <dgm:spPr/>
      <dgm:t>
        <a:bodyPr/>
        <a:lstStyle/>
        <a:p>
          <a:endParaRPr lang="cs-CZ"/>
        </a:p>
      </dgm:t>
    </dgm:pt>
    <dgm:pt modelId="{809C0CB5-1A27-4C61-8591-0905E662E676}">
      <dgm:prSet custT="1"/>
      <dgm:spPr/>
      <dgm:t>
        <a:bodyPr/>
        <a:lstStyle/>
        <a:p>
          <a:r>
            <a:rPr lang="cs-CZ" sz="2800" dirty="0" smtClean="0"/>
            <a:t>došlo z zásadnímu zmenšení staveb</a:t>
          </a:r>
          <a:endParaRPr lang="cs-CZ" sz="2800" dirty="0"/>
        </a:p>
      </dgm:t>
    </dgm:pt>
    <dgm:pt modelId="{1832CC33-0D0A-4FBD-97FA-68DE3AAA276A}" type="parTrans" cxnId="{DB9A4F99-DC71-44A9-9DB0-8F5FBCE0708B}">
      <dgm:prSet/>
      <dgm:spPr/>
      <dgm:t>
        <a:bodyPr/>
        <a:lstStyle/>
        <a:p>
          <a:endParaRPr lang="cs-CZ"/>
        </a:p>
      </dgm:t>
    </dgm:pt>
    <dgm:pt modelId="{727DFB25-3FC7-47BB-A979-8ACFCE0A9473}" type="sibTrans" cxnId="{DB9A4F99-DC71-44A9-9DB0-8F5FBCE0708B}">
      <dgm:prSet/>
      <dgm:spPr/>
      <dgm:t>
        <a:bodyPr/>
        <a:lstStyle/>
        <a:p>
          <a:endParaRPr lang="cs-CZ"/>
        </a:p>
      </dgm:t>
    </dgm:pt>
    <dgm:pt modelId="{04448C05-341F-4C64-98FC-0194F4CF275A}">
      <dgm:prSet custT="1"/>
      <dgm:spPr/>
      <dgm:t>
        <a:bodyPr/>
        <a:lstStyle/>
        <a:p>
          <a:r>
            <a:rPr lang="cs-CZ" sz="2800" dirty="0" smtClean="0"/>
            <a:t>prosvětlení prostoru </a:t>
          </a:r>
          <a:endParaRPr lang="cs-CZ" sz="2800" dirty="0"/>
        </a:p>
      </dgm:t>
    </dgm:pt>
    <dgm:pt modelId="{742F62C3-5DC3-48AA-9503-9F6C003CE2BA}" type="parTrans" cxnId="{F2F4D3A8-7BAC-437C-B429-0600A11FAD36}">
      <dgm:prSet/>
      <dgm:spPr/>
    </dgm:pt>
    <dgm:pt modelId="{FC97FCE8-D901-497C-9AF5-CAB3E6D95CDF}" type="sibTrans" cxnId="{F2F4D3A8-7BAC-437C-B429-0600A11FAD36}">
      <dgm:prSet/>
      <dgm:spPr/>
    </dgm:pt>
    <dgm:pt modelId="{315D743E-6EE4-4163-B043-54E3D8F42F41}" type="pres">
      <dgm:prSet presAssocID="{FBF448EB-F450-468E-B8DA-E2676C413EC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FF5923D-D8EE-4D04-9E84-B351E075537B}" type="pres">
      <dgm:prSet presAssocID="{F703F517-9554-4600-84A8-4EF490C65903}" presName="parentLin" presStyleCnt="0"/>
      <dgm:spPr/>
      <dgm:t>
        <a:bodyPr/>
        <a:lstStyle/>
        <a:p>
          <a:endParaRPr lang="cs-CZ"/>
        </a:p>
      </dgm:t>
    </dgm:pt>
    <dgm:pt modelId="{FFAC7198-7735-4269-8E9D-6830E30B3358}" type="pres">
      <dgm:prSet presAssocID="{F703F517-9554-4600-84A8-4EF490C65903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8C1B82EE-0816-482C-A5A7-B8E6A1F12A01}" type="pres">
      <dgm:prSet presAssocID="{F703F517-9554-4600-84A8-4EF490C65903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28A5858-1CFD-4CFE-8D80-0128D5D4C407}" type="pres">
      <dgm:prSet presAssocID="{F703F517-9554-4600-84A8-4EF490C65903}" presName="negativeSpace" presStyleCnt="0"/>
      <dgm:spPr/>
      <dgm:t>
        <a:bodyPr/>
        <a:lstStyle/>
        <a:p>
          <a:endParaRPr lang="cs-CZ"/>
        </a:p>
      </dgm:t>
    </dgm:pt>
    <dgm:pt modelId="{AB5AF651-50B2-4ECD-AEC6-4925A6CAA66A}" type="pres">
      <dgm:prSet presAssocID="{F703F517-9554-4600-84A8-4EF490C65903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6B30974-0AE2-482F-88B3-5C54FE8D2DA0}" type="pres">
      <dgm:prSet presAssocID="{9A195160-2EA8-4F6A-9194-6376463580BB}" presName="spaceBetweenRectangles" presStyleCnt="0"/>
      <dgm:spPr/>
      <dgm:t>
        <a:bodyPr/>
        <a:lstStyle/>
        <a:p>
          <a:endParaRPr lang="cs-CZ"/>
        </a:p>
      </dgm:t>
    </dgm:pt>
    <dgm:pt modelId="{3A1752F1-68A8-46D7-A2CE-AB6EC0B85077}" type="pres">
      <dgm:prSet presAssocID="{DCCA3F13-1F29-4E01-9009-7F8CE5BE462E}" presName="parentLin" presStyleCnt="0"/>
      <dgm:spPr/>
      <dgm:t>
        <a:bodyPr/>
        <a:lstStyle/>
        <a:p>
          <a:endParaRPr lang="cs-CZ"/>
        </a:p>
      </dgm:t>
    </dgm:pt>
    <dgm:pt modelId="{3E47F1A6-DAB4-4399-8DF0-48800E67E282}" type="pres">
      <dgm:prSet presAssocID="{DCCA3F13-1F29-4E01-9009-7F8CE5BE462E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999BD29D-4342-4BE5-844E-E7A32434EC90}" type="pres">
      <dgm:prSet presAssocID="{DCCA3F13-1F29-4E01-9009-7F8CE5BE462E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1927D21-FAD7-432E-A064-AE38AD5EB007}" type="pres">
      <dgm:prSet presAssocID="{DCCA3F13-1F29-4E01-9009-7F8CE5BE462E}" presName="negativeSpace" presStyleCnt="0"/>
      <dgm:spPr/>
      <dgm:t>
        <a:bodyPr/>
        <a:lstStyle/>
        <a:p>
          <a:endParaRPr lang="cs-CZ"/>
        </a:p>
      </dgm:t>
    </dgm:pt>
    <dgm:pt modelId="{FAA47E9A-A81A-42CD-AC2E-43010A29FF11}" type="pres">
      <dgm:prSet presAssocID="{DCCA3F13-1F29-4E01-9009-7F8CE5BE462E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1DC356D-ED56-4FB5-B344-060CCBB98007}" type="pres">
      <dgm:prSet presAssocID="{389FD97C-F0E9-4BCE-B6C1-2DD186497839}" presName="spaceBetweenRectangles" presStyleCnt="0"/>
      <dgm:spPr/>
      <dgm:t>
        <a:bodyPr/>
        <a:lstStyle/>
        <a:p>
          <a:endParaRPr lang="cs-CZ"/>
        </a:p>
      </dgm:t>
    </dgm:pt>
    <dgm:pt modelId="{FA731192-E35B-4E6B-9281-1933BA52FA9F}" type="pres">
      <dgm:prSet presAssocID="{7C8762DF-AF4C-47CF-A744-A6E36529169F}" presName="parentLin" presStyleCnt="0"/>
      <dgm:spPr/>
      <dgm:t>
        <a:bodyPr/>
        <a:lstStyle/>
        <a:p>
          <a:endParaRPr lang="cs-CZ"/>
        </a:p>
      </dgm:t>
    </dgm:pt>
    <dgm:pt modelId="{E410C747-DE3F-4C5A-85AA-AE05DD007019}" type="pres">
      <dgm:prSet presAssocID="{7C8762DF-AF4C-47CF-A744-A6E36529169F}" presName="parentLeftMargin" presStyleLbl="node1" presStyleIdx="1" presStyleCnt="3"/>
      <dgm:spPr/>
      <dgm:t>
        <a:bodyPr/>
        <a:lstStyle/>
        <a:p>
          <a:endParaRPr lang="cs-CZ"/>
        </a:p>
      </dgm:t>
    </dgm:pt>
    <dgm:pt modelId="{129C6861-72B2-4FCC-8008-DEFE7D52B204}" type="pres">
      <dgm:prSet presAssocID="{7C8762DF-AF4C-47CF-A744-A6E36529169F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A30278F-75B2-48E9-8AE2-1A0E8A6F0603}" type="pres">
      <dgm:prSet presAssocID="{7C8762DF-AF4C-47CF-A744-A6E36529169F}" presName="negativeSpace" presStyleCnt="0"/>
      <dgm:spPr/>
      <dgm:t>
        <a:bodyPr/>
        <a:lstStyle/>
        <a:p>
          <a:endParaRPr lang="cs-CZ"/>
        </a:p>
      </dgm:t>
    </dgm:pt>
    <dgm:pt modelId="{0CAF6C9C-0F47-48C5-9DD1-8DFEE2980DA5}" type="pres">
      <dgm:prSet presAssocID="{7C8762DF-AF4C-47CF-A744-A6E36529169F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13D29E7-14C4-47E7-B337-2BAF983CB003}" srcId="{FBF448EB-F450-468E-B8DA-E2676C413ECC}" destId="{F703F517-9554-4600-84A8-4EF490C65903}" srcOrd="0" destOrd="0" parTransId="{3620CBA6-9BFA-4B3C-87D8-52030A2C15D4}" sibTransId="{9A195160-2EA8-4F6A-9194-6376463580BB}"/>
    <dgm:cxn modelId="{DB9A4F99-DC71-44A9-9DB0-8F5FBCE0708B}" srcId="{F703F517-9554-4600-84A8-4EF490C65903}" destId="{809C0CB5-1A27-4C61-8591-0905E662E676}" srcOrd="0" destOrd="0" parTransId="{1832CC33-0D0A-4FBD-97FA-68DE3AAA276A}" sibTransId="{727DFB25-3FC7-47BB-A979-8ACFCE0A9473}"/>
    <dgm:cxn modelId="{F2F4D3A8-7BAC-437C-B429-0600A11FAD36}" srcId="{F703F517-9554-4600-84A8-4EF490C65903}" destId="{04448C05-341F-4C64-98FC-0194F4CF275A}" srcOrd="1" destOrd="0" parTransId="{742F62C3-5DC3-48AA-9503-9F6C003CE2BA}" sibTransId="{FC97FCE8-D901-497C-9AF5-CAB3E6D95CDF}"/>
    <dgm:cxn modelId="{BF535F7E-D6B6-4A8B-B3A4-A726BE3F9517}" type="presOf" srcId="{F703F517-9554-4600-84A8-4EF490C65903}" destId="{FFAC7198-7735-4269-8E9D-6830E30B3358}" srcOrd="0" destOrd="0" presId="urn:microsoft.com/office/officeart/2005/8/layout/list1"/>
    <dgm:cxn modelId="{63E2B10A-1E0D-41B6-87A2-8F114A4D4278}" type="presOf" srcId="{DCCA3F13-1F29-4E01-9009-7F8CE5BE462E}" destId="{999BD29D-4342-4BE5-844E-E7A32434EC90}" srcOrd="1" destOrd="0" presId="urn:microsoft.com/office/officeart/2005/8/layout/list1"/>
    <dgm:cxn modelId="{B4500853-7E88-4E77-8B5D-75498ECA412A}" srcId="{FBF448EB-F450-468E-B8DA-E2676C413ECC}" destId="{7C8762DF-AF4C-47CF-A744-A6E36529169F}" srcOrd="2" destOrd="0" parTransId="{166DC58A-0A7E-4B83-B6E1-8AEB368641D1}" sibTransId="{D0AD480E-FD92-4637-8485-9CD6D8AE4075}"/>
    <dgm:cxn modelId="{B70A81A8-B281-4CE3-A563-F2F46D67C4F6}" type="presOf" srcId="{F703F517-9554-4600-84A8-4EF490C65903}" destId="{8C1B82EE-0816-482C-A5A7-B8E6A1F12A01}" srcOrd="1" destOrd="0" presId="urn:microsoft.com/office/officeart/2005/8/layout/list1"/>
    <dgm:cxn modelId="{ADCE349C-18A6-43F4-B34B-13DAF310F202}" type="presOf" srcId="{7C8762DF-AF4C-47CF-A744-A6E36529169F}" destId="{E410C747-DE3F-4C5A-85AA-AE05DD007019}" srcOrd="0" destOrd="0" presId="urn:microsoft.com/office/officeart/2005/8/layout/list1"/>
    <dgm:cxn modelId="{8E77D243-6A13-4ED9-B28B-547E86167187}" type="presOf" srcId="{04448C05-341F-4C64-98FC-0194F4CF275A}" destId="{AB5AF651-50B2-4ECD-AEC6-4925A6CAA66A}" srcOrd="0" destOrd="1" presId="urn:microsoft.com/office/officeart/2005/8/layout/list1"/>
    <dgm:cxn modelId="{F10704B7-3E83-4D93-90D1-BE90E8ECE6B4}" type="presOf" srcId="{7C8762DF-AF4C-47CF-A744-A6E36529169F}" destId="{129C6861-72B2-4FCC-8008-DEFE7D52B204}" srcOrd="1" destOrd="0" presId="urn:microsoft.com/office/officeart/2005/8/layout/list1"/>
    <dgm:cxn modelId="{FEF864AC-5241-4F49-8261-FB8BB4BBA57B}" type="presOf" srcId="{DCCA3F13-1F29-4E01-9009-7F8CE5BE462E}" destId="{3E47F1A6-DAB4-4399-8DF0-48800E67E282}" srcOrd="0" destOrd="0" presId="urn:microsoft.com/office/officeart/2005/8/layout/list1"/>
    <dgm:cxn modelId="{431AFBA1-9A6A-4207-BDFC-9D88D3FDCD3E}" srcId="{FBF448EB-F450-468E-B8DA-E2676C413ECC}" destId="{DCCA3F13-1F29-4E01-9009-7F8CE5BE462E}" srcOrd="1" destOrd="0" parTransId="{00311D7A-4E7E-470D-A082-0039AE4FC041}" sibTransId="{389FD97C-F0E9-4BCE-B6C1-2DD186497839}"/>
    <dgm:cxn modelId="{F0BE4D7C-9CED-4D87-8519-9B2C75B9B776}" type="presOf" srcId="{809C0CB5-1A27-4C61-8591-0905E662E676}" destId="{AB5AF651-50B2-4ECD-AEC6-4925A6CAA66A}" srcOrd="0" destOrd="0" presId="urn:microsoft.com/office/officeart/2005/8/layout/list1"/>
    <dgm:cxn modelId="{FC68E00C-39DB-43C4-AF8E-999C4538A2D7}" type="presOf" srcId="{FBF448EB-F450-468E-B8DA-E2676C413ECC}" destId="{315D743E-6EE4-4163-B043-54E3D8F42F41}" srcOrd="0" destOrd="0" presId="urn:microsoft.com/office/officeart/2005/8/layout/list1"/>
    <dgm:cxn modelId="{6BCABD92-5CFA-47D5-9C90-374481954B12}" type="presParOf" srcId="{315D743E-6EE4-4163-B043-54E3D8F42F41}" destId="{6FF5923D-D8EE-4D04-9E84-B351E075537B}" srcOrd="0" destOrd="0" presId="urn:microsoft.com/office/officeart/2005/8/layout/list1"/>
    <dgm:cxn modelId="{731D4FEA-0053-4A28-A9A1-5ECF7E78766E}" type="presParOf" srcId="{6FF5923D-D8EE-4D04-9E84-B351E075537B}" destId="{FFAC7198-7735-4269-8E9D-6830E30B3358}" srcOrd="0" destOrd="0" presId="urn:microsoft.com/office/officeart/2005/8/layout/list1"/>
    <dgm:cxn modelId="{05672B37-E01C-4835-B1E5-E71C4F3C8A0E}" type="presParOf" srcId="{6FF5923D-D8EE-4D04-9E84-B351E075537B}" destId="{8C1B82EE-0816-482C-A5A7-B8E6A1F12A01}" srcOrd="1" destOrd="0" presId="urn:microsoft.com/office/officeart/2005/8/layout/list1"/>
    <dgm:cxn modelId="{36CEA688-FAED-4DD3-9E25-AB91C4978142}" type="presParOf" srcId="{315D743E-6EE4-4163-B043-54E3D8F42F41}" destId="{328A5858-1CFD-4CFE-8D80-0128D5D4C407}" srcOrd="1" destOrd="0" presId="urn:microsoft.com/office/officeart/2005/8/layout/list1"/>
    <dgm:cxn modelId="{67BC87E0-A7F1-47F8-BE8E-BF364E95A24B}" type="presParOf" srcId="{315D743E-6EE4-4163-B043-54E3D8F42F41}" destId="{AB5AF651-50B2-4ECD-AEC6-4925A6CAA66A}" srcOrd="2" destOrd="0" presId="urn:microsoft.com/office/officeart/2005/8/layout/list1"/>
    <dgm:cxn modelId="{72097037-35B2-4763-B70F-80BE3E24E9AE}" type="presParOf" srcId="{315D743E-6EE4-4163-B043-54E3D8F42F41}" destId="{26B30974-0AE2-482F-88B3-5C54FE8D2DA0}" srcOrd="3" destOrd="0" presId="urn:microsoft.com/office/officeart/2005/8/layout/list1"/>
    <dgm:cxn modelId="{EE6CDED5-E061-418A-85E1-BBE056C60FA3}" type="presParOf" srcId="{315D743E-6EE4-4163-B043-54E3D8F42F41}" destId="{3A1752F1-68A8-46D7-A2CE-AB6EC0B85077}" srcOrd="4" destOrd="0" presId="urn:microsoft.com/office/officeart/2005/8/layout/list1"/>
    <dgm:cxn modelId="{C52666C5-A152-4EA8-AB24-B4152A922C5C}" type="presParOf" srcId="{3A1752F1-68A8-46D7-A2CE-AB6EC0B85077}" destId="{3E47F1A6-DAB4-4399-8DF0-48800E67E282}" srcOrd="0" destOrd="0" presId="urn:microsoft.com/office/officeart/2005/8/layout/list1"/>
    <dgm:cxn modelId="{354025AD-7D20-4847-BF50-0AE48A921255}" type="presParOf" srcId="{3A1752F1-68A8-46D7-A2CE-AB6EC0B85077}" destId="{999BD29D-4342-4BE5-844E-E7A32434EC90}" srcOrd="1" destOrd="0" presId="urn:microsoft.com/office/officeart/2005/8/layout/list1"/>
    <dgm:cxn modelId="{7FED711D-943F-4679-ACA1-C07C50A0C8ED}" type="presParOf" srcId="{315D743E-6EE4-4163-B043-54E3D8F42F41}" destId="{E1927D21-FAD7-432E-A064-AE38AD5EB007}" srcOrd="5" destOrd="0" presId="urn:microsoft.com/office/officeart/2005/8/layout/list1"/>
    <dgm:cxn modelId="{832218BA-9D11-4E9B-8701-ECDB408054D1}" type="presParOf" srcId="{315D743E-6EE4-4163-B043-54E3D8F42F41}" destId="{FAA47E9A-A81A-42CD-AC2E-43010A29FF11}" srcOrd="6" destOrd="0" presId="urn:microsoft.com/office/officeart/2005/8/layout/list1"/>
    <dgm:cxn modelId="{697B8ED5-AECF-48D3-B9F0-33ACD3AB9820}" type="presParOf" srcId="{315D743E-6EE4-4163-B043-54E3D8F42F41}" destId="{A1DC356D-ED56-4FB5-B344-060CCBB98007}" srcOrd="7" destOrd="0" presId="urn:microsoft.com/office/officeart/2005/8/layout/list1"/>
    <dgm:cxn modelId="{8E1CBA19-D951-455D-BCDB-195AF160764A}" type="presParOf" srcId="{315D743E-6EE4-4163-B043-54E3D8F42F41}" destId="{FA731192-E35B-4E6B-9281-1933BA52FA9F}" srcOrd="8" destOrd="0" presId="urn:microsoft.com/office/officeart/2005/8/layout/list1"/>
    <dgm:cxn modelId="{9612731B-6333-46AB-A8A3-F1BE1C0E55BD}" type="presParOf" srcId="{FA731192-E35B-4E6B-9281-1933BA52FA9F}" destId="{E410C747-DE3F-4C5A-85AA-AE05DD007019}" srcOrd="0" destOrd="0" presId="urn:microsoft.com/office/officeart/2005/8/layout/list1"/>
    <dgm:cxn modelId="{9B2BD698-2ED9-4AD5-924F-C7E31EDA24E8}" type="presParOf" srcId="{FA731192-E35B-4E6B-9281-1933BA52FA9F}" destId="{129C6861-72B2-4FCC-8008-DEFE7D52B204}" srcOrd="1" destOrd="0" presId="urn:microsoft.com/office/officeart/2005/8/layout/list1"/>
    <dgm:cxn modelId="{FA2FFBD0-89F0-4BA9-8C3C-C92CAFB8F4C6}" type="presParOf" srcId="{315D743E-6EE4-4163-B043-54E3D8F42F41}" destId="{7A30278F-75B2-48E9-8AE2-1A0E8A6F0603}" srcOrd="9" destOrd="0" presId="urn:microsoft.com/office/officeart/2005/8/layout/list1"/>
    <dgm:cxn modelId="{ECF0D917-A427-41A6-88F2-81A4C7545322}" type="presParOf" srcId="{315D743E-6EE4-4163-B043-54E3D8F42F41}" destId="{0CAF6C9C-0F47-48C5-9DD1-8DFEE2980DA5}" srcOrd="10" destOrd="0" presId="urn:microsoft.com/office/officeart/2005/8/layout/list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BC0080D-DD77-4B56-919A-E47E0030BAE3}" type="doc">
      <dgm:prSet loTypeId="urn:microsoft.com/office/officeart/2005/8/layout/pyramid1" loCatId="pyramid" qsTypeId="urn:microsoft.com/office/officeart/2005/8/quickstyle/simple1" qsCatId="simple" csTypeId="urn:microsoft.com/office/officeart/2005/8/colors/colorful4" csCatId="colorful" phldr="1"/>
      <dgm:spPr/>
    </dgm:pt>
    <dgm:pt modelId="{89CBCC6D-ACA9-4FCF-B379-8D4D9E71838B}">
      <dgm:prSet phldrT="[Text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dirty="0" smtClean="0"/>
            <a:t>Plné zdi  </a:t>
          </a:r>
        </a:p>
        <a:p>
          <a:pPr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dirty="0"/>
        </a:p>
      </dgm:t>
    </dgm:pt>
    <dgm:pt modelId="{8E48E59B-5004-4433-A8C0-E902AE89AABC}" type="parTrans" cxnId="{2BC6BB57-7821-4E7F-A951-421313DF40A5}">
      <dgm:prSet/>
      <dgm:spPr/>
      <dgm:t>
        <a:bodyPr/>
        <a:lstStyle/>
        <a:p>
          <a:endParaRPr lang="cs-CZ"/>
        </a:p>
      </dgm:t>
    </dgm:pt>
    <dgm:pt modelId="{B22AE443-7A8D-4283-8243-7258BC654CCB}" type="sibTrans" cxnId="{2BC6BB57-7821-4E7F-A951-421313DF40A5}">
      <dgm:prSet/>
      <dgm:spPr/>
      <dgm:t>
        <a:bodyPr/>
        <a:lstStyle/>
        <a:p>
          <a:endParaRPr lang="cs-CZ"/>
        </a:p>
      </dgm:t>
    </dgm:pt>
    <dgm:pt modelId="{88073520-CFD3-4790-A3B0-E0748E745BB3}">
      <dgm:prSet phldrT="[Text]"/>
      <dgm:spPr/>
      <dgm:t>
        <a:bodyPr/>
        <a:lstStyle/>
        <a:p>
          <a:r>
            <a:rPr lang="cs-CZ" dirty="0" smtClean="0"/>
            <a:t>Členěny dekorativními prvky </a:t>
          </a:r>
          <a:endParaRPr lang="cs-CZ" dirty="0"/>
        </a:p>
      </dgm:t>
    </dgm:pt>
    <dgm:pt modelId="{B6F459EB-54B4-48E5-994E-58F766C979AE}" type="parTrans" cxnId="{B6896D75-880B-4E10-83BD-F37E774E45E3}">
      <dgm:prSet/>
      <dgm:spPr/>
      <dgm:t>
        <a:bodyPr/>
        <a:lstStyle/>
        <a:p>
          <a:endParaRPr lang="cs-CZ"/>
        </a:p>
      </dgm:t>
    </dgm:pt>
    <dgm:pt modelId="{2EEAD8EA-D973-44D7-B760-E90A4CF2D5F8}" type="sibTrans" cxnId="{B6896D75-880B-4E10-83BD-F37E774E45E3}">
      <dgm:prSet/>
      <dgm:spPr/>
      <dgm:t>
        <a:bodyPr/>
        <a:lstStyle/>
        <a:p>
          <a:endParaRPr lang="cs-CZ"/>
        </a:p>
      </dgm:t>
    </dgm:pt>
    <dgm:pt modelId="{3D933A89-CBDB-4A54-BC3A-3E27B42B8CD1}">
      <dgm:prSet phldrT="[Text]"/>
      <dgm:spPr/>
      <dgm:t>
        <a:bodyPr/>
        <a:lstStyle/>
        <a:p>
          <a:r>
            <a:rPr lang="cs-CZ" dirty="0" smtClean="0"/>
            <a:t>K členění se užívá antických sloupových řádů, bosáže, rustiky nebo inkrustace</a:t>
          </a:r>
          <a:endParaRPr lang="cs-CZ" dirty="0"/>
        </a:p>
      </dgm:t>
    </dgm:pt>
    <dgm:pt modelId="{BF9E5AC9-DE4C-4ADE-AA20-187D0CF98FC1}" type="parTrans" cxnId="{E99E5B5E-9149-4A00-9DE6-59A1C7396701}">
      <dgm:prSet/>
      <dgm:spPr/>
      <dgm:t>
        <a:bodyPr/>
        <a:lstStyle/>
        <a:p>
          <a:endParaRPr lang="cs-CZ"/>
        </a:p>
      </dgm:t>
    </dgm:pt>
    <dgm:pt modelId="{E15A79BF-46D6-4736-B5C2-9AE1750638BD}" type="sibTrans" cxnId="{E99E5B5E-9149-4A00-9DE6-59A1C7396701}">
      <dgm:prSet/>
      <dgm:spPr/>
      <dgm:t>
        <a:bodyPr/>
        <a:lstStyle/>
        <a:p>
          <a:endParaRPr lang="cs-CZ"/>
        </a:p>
      </dgm:t>
    </dgm:pt>
    <dgm:pt modelId="{9E9BE141-CF9C-46B7-A893-4C5FA622CFFA}" type="pres">
      <dgm:prSet presAssocID="{FBC0080D-DD77-4B56-919A-E47E0030BAE3}" presName="Name0" presStyleCnt="0">
        <dgm:presLayoutVars>
          <dgm:dir/>
          <dgm:animLvl val="lvl"/>
          <dgm:resizeHandles val="exact"/>
        </dgm:presLayoutVars>
      </dgm:prSet>
      <dgm:spPr/>
    </dgm:pt>
    <dgm:pt modelId="{013EBF51-B9B8-44D5-B3CA-2347B254C620}" type="pres">
      <dgm:prSet presAssocID="{89CBCC6D-ACA9-4FCF-B379-8D4D9E71838B}" presName="Name8" presStyleCnt="0"/>
      <dgm:spPr/>
    </dgm:pt>
    <dgm:pt modelId="{8DE8BE72-3B9E-489C-A65C-9F0BC41E803B}" type="pres">
      <dgm:prSet presAssocID="{89CBCC6D-ACA9-4FCF-B379-8D4D9E71838B}" presName="level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7B2DBA0-0143-471B-AA77-92F26CD9BF8C}" type="pres">
      <dgm:prSet presAssocID="{89CBCC6D-ACA9-4FCF-B379-8D4D9E71838B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760E330-AB34-4637-8B59-4A7B0F873554}" type="pres">
      <dgm:prSet presAssocID="{88073520-CFD3-4790-A3B0-E0748E745BB3}" presName="Name8" presStyleCnt="0"/>
      <dgm:spPr/>
    </dgm:pt>
    <dgm:pt modelId="{A2F5C1BA-4F66-4427-A234-8E29F08464C5}" type="pres">
      <dgm:prSet presAssocID="{88073520-CFD3-4790-A3B0-E0748E745BB3}" presName="level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D9FE20-5C11-42B0-9C41-AA769ACF8043}" type="pres">
      <dgm:prSet presAssocID="{88073520-CFD3-4790-A3B0-E0748E745BB3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05D347F-A573-4C85-9266-38F6B99018A7}" type="pres">
      <dgm:prSet presAssocID="{3D933A89-CBDB-4A54-BC3A-3E27B42B8CD1}" presName="Name8" presStyleCnt="0"/>
      <dgm:spPr/>
    </dgm:pt>
    <dgm:pt modelId="{46A7DF72-BFBF-4675-ADE4-5A54FCF25B32}" type="pres">
      <dgm:prSet presAssocID="{3D933A89-CBDB-4A54-BC3A-3E27B42B8CD1}" presName="level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80E59A3-1CA6-4A3E-8B61-9E8B0272425F}" type="pres">
      <dgm:prSet presAssocID="{3D933A89-CBDB-4A54-BC3A-3E27B42B8CD1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C5A9C8-B9C6-4085-B206-6572C3795BB0}" type="presOf" srcId="{3D933A89-CBDB-4A54-BC3A-3E27B42B8CD1}" destId="{46A7DF72-BFBF-4675-ADE4-5A54FCF25B32}" srcOrd="0" destOrd="0" presId="urn:microsoft.com/office/officeart/2005/8/layout/pyramid1"/>
    <dgm:cxn modelId="{2BC6BB57-7821-4E7F-A951-421313DF40A5}" srcId="{FBC0080D-DD77-4B56-919A-E47E0030BAE3}" destId="{89CBCC6D-ACA9-4FCF-B379-8D4D9E71838B}" srcOrd="0" destOrd="0" parTransId="{8E48E59B-5004-4433-A8C0-E902AE89AABC}" sibTransId="{B22AE443-7A8D-4283-8243-7258BC654CCB}"/>
    <dgm:cxn modelId="{EF5E373F-23B4-43A3-8534-053A37816EA2}" type="presOf" srcId="{88073520-CFD3-4790-A3B0-E0748E745BB3}" destId="{3FD9FE20-5C11-42B0-9C41-AA769ACF8043}" srcOrd="1" destOrd="0" presId="urn:microsoft.com/office/officeart/2005/8/layout/pyramid1"/>
    <dgm:cxn modelId="{3F91B727-3A9E-4279-8DE8-AFC6914C54B5}" type="presOf" srcId="{3D933A89-CBDB-4A54-BC3A-3E27B42B8CD1}" destId="{E80E59A3-1CA6-4A3E-8B61-9E8B0272425F}" srcOrd="1" destOrd="0" presId="urn:microsoft.com/office/officeart/2005/8/layout/pyramid1"/>
    <dgm:cxn modelId="{E99E5B5E-9149-4A00-9DE6-59A1C7396701}" srcId="{FBC0080D-DD77-4B56-919A-E47E0030BAE3}" destId="{3D933A89-CBDB-4A54-BC3A-3E27B42B8CD1}" srcOrd="2" destOrd="0" parTransId="{BF9E5AC9-DE4C-4ADE-AA20-187D0CF98FC1}" sibTransId="{E15A79BF-46D6-4736-B5C2-9AE1750638BD}"/>
    <dgm:cxn modelId="{9B5A8A8D-5393-402A-BD18-19AE2ADE93B7}" type="presOf" srcId="{88073520-CFD3-4790-A3B0-E0748E745BB3}" destId="{A2F5C1BA-4F66-4427-A234-8E29F08464C5}" srcOrd="0" destOrd="0" presId="urn:microsoft.com/office/officeart/2005/8/layout/pyramid1"/>
    <dgm:cxn modelId="{D7EAA853-80E2-4500-82F8-8A65F3A885FC}" type="presOf" srcId="{89CBCC6D-ACA9-4FCF-B379-8D4D9E71838B}" destId="{F7B2DBA0-0143-471B-AA77-92F26CD9BF8C}" srcOrd="1" destOrd="0" presId="urn:microsoft.com/office/officeart/2005/8/layout/pyramid1"/>
    <dgm:cxn modelId="{B6896D75-880B-4E10-83BD-F37E774E45E3}" srcId="{FBC0080D-DD77-4B56-919A-E47E0030BAE3}" destId="{88073520-CFD3-4790-A3B0-E0748E745BB3}" srcOrd="1" destOrd="0" parTransId="{B6F459EB-54B4-48E5-994E-58F766C979AE}" sibTransId="{2EEAD8EA-D973-44D7-B760-E90A4CF2D5F8}"/>
    <dgm:cxn modelId="{E6CB7B4D-DDA5-4D7B-B461-C97D4CCCCC37}" type="presOf" srcId="{89CBCC6D-ACA9-4FCF-B379-8D4D9E71838B}" destId="{8DE8BE72-3B9E-489C-A65C-9F0BC41E803B}" srcOrd="0" destOrd="0" presId="urn:microsoft.com/office/officeart/2005/8/layout/pyramid1"/>
    <dgm:cxn modelId="{E8C5FF33-CC5A-4AF7-B135-6062265B325B}" type="presOf" srcId="{FBC0080D-DD77-4B56-919A-E47E0030BAE3}" destId="{9E9BE141-CF9C-46B7-A893-4C5FA622CFFA}" srcOrd="0" destOrd="0" presId="urn:microsoft.com/office/officeart/2005/8/layout/pyramid1"/>
    <dgm:cxn modelId="{C4D91281-6FE1-476B-AD28-9BDDEB7F7140}" type="presParOf" srcId="{9E9BE141-CF9C-46B7-A893-4C5FA622CFFA}" destId="{013EBF51-B9B8-44D5-B3CA-2347B254C620}" srcOrd="0" destOrd="0" presId="urn:microsoft.com/office/officeart/2005/8/layout/pyramid1"/>
    <dgm:cxn modelId="{7868E0DE-B59F-435F-BEFF-26E0C03F5F4F}" type="presParOf" srcId="{013EBF51-B9B8-44D5-B3CA-2347B254C620}" destId="{8DE8BE72-3B9E-489C-A65C-9F0BC41E803B}" srcOrd="0" destOrd="0" presId="urn:microsoft.com/office/officeart/2005/8/layout/pyramid1"/>
    <dgm:cxn modelId="{760CAE67-C5D2-4B97-9C24-475670A393E9}" type="presParOf" srcId="{013EBF51-B9B8-44D5-B3CA-2347B254C620}" destId="{F7B2DBA0-0143-471B-AA77-92F26CD9BF8C}" srcOrd="1" destOrd="0" presId="urn:microsoft.com/office/officeart/2005/8/layout/pyramid1"/>
    <dgm:cxn modelId="{31A924D9-7EFA-4908-8EF5-0F9800945585}" type="presParOf" srcId="{9E9BE141-CF9C-46B7-A893-4C5FA622CFFA}" destId="{C760E330-AB34-4637-8B59-4A7B0F873554}" srcOrd="1" destOrd="0" presId="urn:microsoft.com/office/officeart/2005/8/layout/pyramid1"/>
    <dgm:cxn modelId="{EC647EBE-135E-4C2F-B840-87986BF8382E}" type="presParOf" srcId="{C760E330-AB34-4637-8B59-4A7B0F873554}" destId="{A2F5C1BA-4F66-4427-A234-8E29F08464C5}" srcOrd="0" destOrd="0" presId="urn:microsoft.com/office/officeart/2005/8/layout/pyramid1"/>
    <dgm:cxn modelId="{B70F917D-0BC1-446E-8B04-5CD3AC5C645D}" type="presParOf" srcId="{C760E330-AB34-4637-8B59-4A7B0F873554}" destId="{3FD9FE20-5C11-42B0-9C41-AA769ACF8043}" srcOrd="1" destOrd="0" presId="urn:microsoft.com/office/officeart/2005/8/layout/pyramid1"/>
    <dgm:cxn modelId="{57EAE84A-4D23-461F-A609-F64E896BF54E}" type="presParOf" srcId="{9E9BE141-CF9C-46B7-A893-4C5FA622CFFA}" destId="{205D347F-A573-4C85-9266-38F6B99018A7}" srcOrd="2" destOrd="0" presId="urn:microsoft.com/office/officeart/2005/8/layout/pyramid1"/>
    <dgm:cxn modelId="{B9A2C402-42BE-4F9B-BC2D-07D9C9F0176C}" type="presParOf" srcId="{205D347F-A573-4C85-9266-38F6B99018A7}" destId="{46A7DF72-BFBF-4675-ADE4-5A54FCF25B32}" srcOrd="0" destOrd="0" presId="urn:microsoft.com/office/officeart/2005/8/layout/pyramid1"/>
    <dgm:cxn modelId="{339A739F-AD5B-4462-AF87-8B2F598222B8}" type="presParOf" srcId="{205D347F-A573-4C85-9266-38F6B99018A7}" destId="{E80E59A3-1CA6-4A3E-8B61-9E8B0272425F}" srcOrd="1" destOrd="0" presId="urn:microsoft.com/office/officeart/2005/8/layout/pyramid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F96C3F0-E4F4-42C0-AF2D-DC309EA1E14D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cs-CZ"/>
        </a:p>
      </dgm:t>
    </dgm:pt>
    <dgm:pt modelId="{949F13FC-9046-48F0-9FE8-8D97CA816E7C}">
      <dgm:prSet phldrT="[Text]"/>
      <dgm:spPr/>
      <dgm:t>
        <a:bodyPr/>
        <a:lstStyle/>
        <a:p>
          <a:r>
            <a:rPr lang="cs-CZ" dirty="0" smtClean="0"/>
            <a:t>Ochoz otevřený do nádvoří arkádou</a:t>
          </a:r>
          <a:endParaRPr lang="cs-CZ" dirty="0"/>
        </a:p>
      </dgm:t>
    </dgm:pt>
    <dgm:pt modelId="{6A188FB7-CD59-4476-9462-D191C9325FDE}" type="parTrans" cxnId="{C189D88F-9195-48B7-9B25-3DDCA03D0547}">
      <dgm:prSet/>
      <dgm:spPr/>
      <dgm:t>
        <a:bodyPr/>
        <a:lstStyle/>
        <a:p>
          <a:endParaRPr lang="cs-CZ"/>
        </a:p>
      </dgm:t>
    </dgm:pt>
    <dgm:pt modelId="{C5480148-8413-4088-92F1-71F381493FF6}" type="sibTrans" cxnId="{C189D88F-9195-48B7-9B25-3DDCA03D0547}">
      <dgm:prSet/>
      <dgm:spPr/>
      <dgm:t>
        <a:bodyPr/>
        <a:lstStyle/>
        <a:p>
          <a:endParaRPr lang="cs-CZ"/>
        </a:p>
      </dgm:t>
    </dgm:pt>
    <dgm:pt modelId="{CD358813-2C37-4F7F-BBC3-FEEA48A60A24}">
      <dgm:prSet phldrT="[Text]"/>
      <dgm:spPr/>
      <dgm:t>
        <a:bodyPr/>
        <a:lstStyle/>
        <a:p>
          <a:r>
            <a:rPr lang="cs-CZ" dirty="0" smtClean="0"/>
            <a:t>Atika </a:t>
          </a:r>
          <a:endParaRPr lang="cs-CZ" dirty="0"/>
        </a:p>
      </dgm:t>
    </dgm:pt>
    <dgm:pt modelId="{0E2E813E-1F47-4612-B49B-87AA6750D8BD}" type="parTrans" cxnId="{D6AC4BE2-B633-4BE9-96C1-856FD386EEC1}">
      <dgm:prSet/>
      <dgm:spPr/>
      <dgm:t>
        <a:bodyPr/>
        <a:lstStyle/>
        <a:p>
          <a:endParaRPr lang="cs-CZ"/>
        </a:p>
      </dgm:t>
    </dgm:pt>
    <dgm:pt modelId="{A761570F-1BBC-4486-9118-28B037283AEE}" type="sibTrans" cxnId="{D6AC4BE2-B633-4BE9-96C1-856FD386EEC1}">
      <dgm:prSet/>
      <dgm:spPr/>
      <dgm:t>
        <a:bodyPr/>
        <a:lstStyle/>
        <a:p>
          <a:endParaRPr lang="cs-CZ"/>
        </a:p>
      </dgm:t>
    </dgm:pt>
    <dgm:pt modelId="{67180C1D-1030-4C0F-8379-0883D4521AAD}">
      <dgm:prSet phldrT="[Text]"/>
      <dgm:spPr/>
      <dgm:t>
        <a:bodyPr/>
        <a:lstStyle/>
        <a:p>
          <a:r>
            <a:rPr lang="cs-CZ" dirty="0" err="1" smtClean="0"/>
            <a:t>Edikula</a:t>
          </a:r>
          <a:r>
            <a:rPr lang="cs-CZ" dirty="0" smtClean="0"/>
            <a:t> </a:t>
          </a:r>
          <a:endParaRPr lang="cs-CZ" dirty="0"/>
        </a:p>
      </dgm:t>
    </dgm:pt>
    <dgm:pt modelId="{75C3E181-ECB6-40A1-BF8D-40294252EFB3}" type="parTrans" cxnId="{AB078720-8E1B-46B5-92AF-D3909EDE67C1}">
      <dgm:prSet/>
      <dgm:spPr/>
      <dgm:t>
        <a:bodyPr/>
        <a:lstStyle/>
        <a:p>
          <a:endParaRPr lang="cs-CZ"/>
        </a:p>
      </dgm:t>
    </dgm:pt>
    <dgm:pt modelId="{87A326CB-227C-4577-A422-609C553558CC}" type="sibTrans" cxnId="{AB078720-8E1B-46B5-92AF-D3909EDE67C1}">
      <dgm:prSet/>
      <dgm:spPr/>
      <dgm:t>
        <a:bodyPr/>
        <a:lstStyle/>
        <a:p>
          <a:endParaRPr lang="cs-CZ"/>
        </a:p>
      </dgm:t>
    </dgm:pt>
    <dgm:pt modelId="{CB10A63B-D2E6-4FAD-9A10-E3099A678918}">
      <dgm:prSet custT="1"/>
      <dgm:spPr/>
      <dgm:t>
        <a:bodyPr/>
        <a:lstStyle/>
        <a:p>
          <a:r>
            <a:rPr lang="cs-CZ" sz="2400" dirty="0" smtClean="0"/>
            <a:t>Často se tento typ na jednu stranu arkádami otevřené chodby využívá na náměstích</a:t>
          </a:r>
          <a:endParaRPr lang="cs-CZ" sz="2400" dirty="0"/>
        </a:p>
      </dgm:t>
    </dgm:pt>
    <dgm:pt modelId="{F1A196AF-6F08-4EA5-8D9F-0D8F6685968A}" type="parTrans" cxnId="{8FF4DAF7-E7D6-46AF-A96E-2BF70A79F761}">
      <dgm:prSet/>
      <dgm:spPr/>
    </dgm:pt>
    <dgm:pt modelId="{2D1AE3AB-6E2F-41E3-BA54-1394255B0300}" type="sibTrans" cxnId="{8FF4DAF7-E7D6-46AF-A96E-2BF70A79F761}">
      <dgm:prSet/>
      <dgm:spPr/>
    </dgm:pt>
    <dgm:pt modelId="{CE2FB82E-FA71-4992-A006-36AAC868DBEB}">
      <dgm:prSet/>
      <dgm:spPr/>
      <dgm:t>
        <a:bodyPr/>
        <a:lstStyle/>
        <a:p>
          <a:r>
            <a:rPr lang="cs-CZ" dirty="0" smtClean="0"/>
            <a:t>Slepé patro – dekorativní zeď, která kryje štít střechy</a:t>
          </a:r>
          <a:endParaRPr lang="cs-CZ" dirty="0"/>
        </a:p>
      </dgm:t>
    </dgm:pt>
    <dgm:pt modelId="{35AF2F13-6F36-432E-B22E-81CC36F83262}" type="parTrans" cxnId="{A03DCB32-9364-4309-92E1-4E3A26704BDD}">
      <dgm:prSet/>
      <dgm:spPr/>
    </dgm:pt>
    <dgm:pt modelId="{9558918F-741A-43A6-92E7-E5930DA40F1E}" type="sibTrans" cxnId="{A03DCB32-9364-4309-92E1-4E3A26704BDD}">
      <dgm:prSet/>
      <dgm:spPr/>
    </dgm:pt>
    <dgm:pt modelId="{28C51DAA-21C6-49BF-9E37-3408978E2643}">
      <dgm:prSet/>
      <dgm:spPr/>
      <dgm:t>
        <a:bodyPr/>
        <a:lstStyle/>
        <a:p>
          <a:r>
            <a:rPr lang="cs-CZ" dirty="0" smtClean="0"/>
            <a:t>Orámování oken pomocí polosloupů a kladí se štítkem</a:t>
          </a:r>
          <a:endParaRPr lang="cs-CZ" dirty="0"/>
        </a:p>
      </dgm:t>
    </dgm:pt>
    <dgm:pt modelId="{8C89AC3B-2CAB-43F9-A978-AB5E86221BEB}" type="parTrans" cxnId="{BFB172CC-66A2-44CC-B6B2-43B18E2BC910}">
      <dgm:prSet/>
      <dgm:spPr/>
    </dgm:pt>
    <dgm:pt modelId="{5A094F4C-268E-4029-A5C8-48A586BE7B41}" type="sibTrans" cxnId="{BFB172CC-66A2-44CC-B6B2-43B18E2BC910}">
      <dgm:prSet/>
      <dgm:spPr/>
    </dgm:pt>
    <dgm:pt modelId="{04B1E1AF-9A9D-482E-BD71-0A6075C38C0D}" type="pres">
      <dgm:prSet presAssocID="{CF96C3F0-E4F4-42C0-AF2D-DC309EA1E14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B0ADB6-9D0E-4224-A169-DD19E9211E4B}" type="pres">
      <dgm:prSet presAssocID="{949F13FC-9046-48F0-9FE8-8D97CA816E7C}" presName="parentLin" presStyleCnt="0"/>
      <dgm:spPr/>
    </dgm:pt>
    <dgm:pt modelId="{35D524E0-FB72-49CE-B3EA-0BAB25DE26F3}" type="pres">
      <dgm:prSet presAssocID="{949F13FC-9046-48F0-9FE8-8D97CA816E7C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E6D40644-B947-44D4-B817-72D7F5D20057}" type="pres">
      <dgm:prSet presAssocID="{949F13FC-9046-48F0-9FE8-8D97CA816E7C}" presName="parentText" presStyleLbl="node1" presStyleIdx="0" presStyleCnt="3" custLinFactNeighborX="-457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DA3D6EE-C626-4729-96CF-5C1138C03895}" type="pres">
      <dgm:prSet presAssocID="{949F13FC-9046-48F0-9FE8-8D97CA816E7C}" presName="negativeSpace" presStyleCnt="0"/>
      <dgm:spPr/>
    </dgm:pt>
    <dgm:pt modelId="{98A084CD-7A60-458F-A6E7-D0D21F172799}" type="pres">
      <dgm:prSet presAssocID="{949F13FC-9046-48F0-9FE8-8D97CA816E7C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C628413-7F90-4F62-B6A1-6553F3BDDE10}" type="pres">
      <dgm:prSet presAssocID="{C5480148-8413-4088-92F1-71F381493FF6}" presName="spaceBetweenRectangles" presStyleCnt="0"/>
      <dgm:spPr/>
    </dgm:pt>
    <dgm:pt modelId="{C30CF27E-F004-4E52-856D-63B247D2B992}" type="pres">
      <dgm:prSet presAssocID="{CD358813-2C37-4F7F-BBC3-FEEA48A60A24}" presName="parentLin" presStyleCnt="0"/>
      <dgm:spPr/>
    </dgm:pt>
    <dgm:pt modelId="{31FDD099-8E70-4698-A138-FCBB9B58C8BA}" type="pres">
      <dgm:prSet presAssocID="{CD358813-2C37-4F7F-BBC3-FEEA48A60A24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F0E410C5-04AA-42B3-97F8-0C9EE1E66689}" type="pres">
      <dgm:prSet presAssocID="{CD358813-2C37-4F7F-BBC3-FEEA48A60A24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35219F3-404F-48C7-85C8-EF90E566EDF1}" type="pres">
      <dgm:prSet presAssocID="{CD358813-2C37-4F7F-BBC3-FEEA48A60A24}" presName="negativeSpace" presStyleCnt="0"/>
      <dgm:spPr/>
    </dgm:pt>
    <dgm:pt modelId="{CD1C30EA-3128-4425-8CFC-3579FE62DA63}" type="pres">
      <dgm:prSet presAssocID="{CD358813-2C37-4F7F-BBC3-FEEA48A60A24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6CCBC4B-DE21-4C86-BD78-EE8FF2E3FE41}" type="pres">
      <dgm:prSet presAssocID="{A761570F-1BBC-4486-9118-28B037283AEE}" presName="spaceBetweenRectangles" presStyleCnt="0"/>
      <dgm:spPr/>
    </dgm:pt>
    <dgm:pt modelId="{606F3186-BAC0-47AC-93C3-CF92EB44381D}" type="pres">
      <dgm:prSet presAssocID="{67180C1D-1030-4C0F-8379-0883D4521AAD}" presName="parentLin" presStyleCnt="0"/>
      <dgm:spPr/>
    </dgm:pt>
    <dgm:pt modelId="{45BAE3C6-B6F0-486B-A4D6-CE7556A89547}" type="pres">
      <dgm:prSet presAssocID="{67180C1D-1030-4C0F-8379-0883D4521AAD}" presName="parentLeftMargin" presStyleLbl="node1" presStyleIdx="1" presStyleCnt="3"/>
      <dgm:spPr/>
      <dgm:t>
        <a:bodyPr/>
        <a:lstStyle/>
        <a:p>
          <a:endParaRPr lang="cs-CZ"/>
        </a:p>
      </dgm:t>
    </dgm:pt>
    <dgm:pt modelId="{A8841754-B5CD-4222-9850-209DC94158B2}" type="pres">
      <dgm:prSet presAssocID="{67180C1D-1030-4C0F-8379-0883D4521AAD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F2B0FDE-875F-45ED-AE53-26D064A030E8}" type="pres">
      <dgm:prSet presAssocID="{67180C1D-1030-4C0F-8379-0883D4521AAD}" presName="negativeSpace" presStyleCnt="0"/>
      <dgm:spPr/>
    </dgm:pt>
    <dgm:pt modelId="{302A2727-01A1-43C5-ABCB-4FDED4893421}" type="pres">
      <dgm:prSet presAssocID="{67180C1D-1030-4C0F-8379-0883D4521AAD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FB172CC-66A2-44CC-B6B2-43B18E2BC910}" srcId="{67180C1D-1030-4C0F-8379-0883D4521AAD}" destId="{28C51DAA-21C6-49BF-9E37-3408978E2643}" srcOrd="0" destOrd="0" parTransId="{8C89AC3B-2CAB-43F9-A978-AB5E86221BEB}" sibTransId="{5A094F4C-268E-4029-A5C8-48A586BE7B41}"/>
    <dgm:cxn modelId="{8FF4DAF7-E7D6-46AF-A96E-2BF70A79F761}" srcId="{949F13FC-9046-48F0-9FE8-8D97CA816E7C}" destId="{CB10A63B-D2E6-4FAD-9A10-E3099A678918}" srcOrd="0" destOrd="0" parTransId="{F1A196AF-6F08-4EA5-8D9F-0D8F6685968A}" sibTransId="{2D1AE3AB-6E2F-41E3-BA54-1394255B0300}"/>
    <dgm:cxn modelId="{EC4872E8-75AA-4796-B4D1-F2796B882DC8}" type="presOf" srcId="{CE2FB82E-FA71-4992-A006-36AAC868DBEB}" destId="{CD1C30EA-3128-4425-8CFC-3579FE62DA63}" srcOrd="0" destOrd="0" presId="urn:microsoft.com/office/officeart/2005/8/layout/list1"/>
    <dgm:cxn modelId="{087246F3-3DE2-4649-9C54-22A33CF0A516}" type="presOf" srcId="{949F13FC-9046-48F0-9FE8-8D97CA816E7C}" destId="{E6D40644-B947-44D4-B817-72D7F5D20057}" srcOrd="1" destOrd="0" presId="urn:microsoft.com/office/officeart/2005/8/layout/list1"/>
    <dgm:cxn modelId="{593771C4-0880-4FD6-BFD0-E1EB2EC93DAA}" type="presOf" srcId="{CD358813-2C37-4F7F-BBC3-FEEA48A60A24}" destId="{F0E410C5-04AA-42B3-97F8-0C9EE1E66689}" srcOrd="1" destOrd="0" presId="urn:microsoft.com/office/officeart/2005/8/layout/list1"/>
    <dgm:cxn modelId="{09AED963-4B67-4D78-AD36-BD0323EB8F6B}" type="presOf" srcId="{67180C1D-1030-4C0F-8379-0883D4521AAD}" destId="{45BAE3C6-B6F0-486B-A4D6-CE7556A89547}" srcOrd="0" destOrd="0" presId="urn:microsoft.com/office/officeart/2005/8/layout/list1"/>
    <dgm:cxn modelId="{69E85E43-DE96-4023-A48E-4C71F9E1C7BA}" type="presOf" srcId="{CF96C3F0-E4F4-42C0-AF2D-DC309EA1E14D}" destId="{04B1E1AF-9A9D-482E-BD71-0A6075C38C0D}" srcOrd="0" destOrd="0" presId="urn:microsoft.com/office/officeart/2005/8/layout/list1"/>
    <dgm:cxn modelId="{BA3A0FEB-BE6A-4146-BD0D-5C8DAE85EFB8}" type="presOf" srcId="{CD358813-2C37-4F7F-BBC3-FEEA48A60A24}" destId="{31FDD099-8E70-4698-A138-FCBB9B58C8BA}" srcOrd="0" destOrd="0" presId="urn:microsoft.com/office/officeart/2005/8/layout/list1"/>
    <dgm:cxn modelId="{AB078720-8E1B-46B5-92AF-D3909EDE67C1}" srcId="{CF96C3F0-E4F4-42C0-AF2D-DC309EA1E14D}" destId="{67180C1D-1030-4C0F-8379-0883D4521AAD}" srcOrd="2" destOrd="0" parTransId="{75C3E181-ECB6-40A1-BF8D-40294252EFB3}" sibTransId="{87A326CB-227C-4577-A422-609C553558CC}"/>
    <dgm:cxn modelId="{C189D88F-9195-48B7-9B25-3DDCA03D0547}" srcId="{CF96C3F0-E4F4-42C0-AF2D-DC309EA1E14D}" destId="{949F13FC-9046-48F0-9FE8-8D97CA816E7C}" srcOrd="0" destOrd="0" parTransId="{6A188FB7-CD59-4476-9462-D191C9325FDE}" sibTransId="{C5480148-8413-4088-92F1-71F381493FF6}"/>
    <dgm:cxn modelId="{398D3E67-F8E1-4A1F-B23E-C0D4EA29FA7D}" type="presOf" srcId="{CB10A63B-D2E6-4FAD-9A10-E3099A678918}" destId="{98A084CD-7A60-458F-A6E7-D0D21F172799}" srcOrd="0" destOrd="0" presId="urn:microsoft.com/office/officeart/2005/8/layout/list1"/>
    <dgm:cxn modelId="{D6AC4BE2-B633-4BE9-96C1-856FD386EEC1}" srcId="{CF96C3F0-E4F4-42C0-AF2D-DC309EA1E14D}" destId="{CD358813-2C37-4F7F-BBC3-FEEA48A60A24}" srcOrd="1" destOrd="0" parTransId="{0E2E813E-1F47-4612-B49B-87AA6750D8BD}" sibTransId="{A761570F-1BBC-4486-9118-28B037283AEE}"/>
    <dgm:cxn modelId="{102AEAFA-BE6A-4D28-80EC-EFB502BD4D3D}" type="presOf" srcId="{28C51DAA-21C6-49BF-9E37-3408978E2643}" destId="{302A2727-01A1-43C5-ABCB-4FDED4893421}" srcOrd="0" destOrd="0" presId="urn:microsoft.com/office/officeart/2005/8/layout/list1"/>
    <dgm:cxn modelId="{329A8A04-D939-4E3E-B453-944D3DD0DFB5}" type="presOf" srcId="{67180C1D-1030-4C0F-8379-0883D4521AAD}" destId="{A8841754-B5CD-4222-9850-209DC94158B2}" srcOrd="1" destOrd="0" presId="urn:microsoft.com/office/officeart/2005/8/layout/list1"/>
    <dgm:cxn modelId="{58FF2E8D-BEAF-4B58-873E-7A10A847B369}" type="presOf" srcId="{949F13FC-9046-48F0-9FE8-8D97CA816E7C}" destId="{35D524E0-FB72-49CE-B3EA-0BAB25DE26F3}" srcOrd="0" destOrd="0" presId="urn:microsoft.com/office/officeart/2005/8/layout/list1"/>
    <dgm:cxn modelId="{A03DCB32-9364-4309-92E1-4E3A26704BDD}" srcId="{CD358813-2C37-4F7F-BBC3-FEEA48A60A24}" destId="{CE2FB82E-FA71-4992-A006-36AAC868DBEB}" srcOrd="0" destOrd="0" parTransId="{35AF2F13-6F36-432E-B22E-81CC36F83262}" sibTransId="{9558918F-741A-43A6-92E7-E5930DA40F1E}"/>
    <dgm:cxn modelId="{5845B156-01E9-44AB-A6D2-13885B6C907D}" type="presParOf" srcId="{04B1E1AF-9A9D-482E-BD71-0A6075C38C0D}" destId="{D3B0ADB6-9D0E-4224-A169-DD19E9211E4B}" srcOrd="0" destOrd="0" presId="urn:microsoft.com/office/officeart/2005/8/layout/list1"/>
    <dgm:cxn modelId="{695CFC33-784A-4A93-AEFF-62EA748225D6}" type="presParOf" srcId="{D3B0ADB6-9D0E-4224-A169-DD19E9211E4B}" destId="{35D524E0-FB72-49CE-B3EA-0BAB25DE26F3}" srcOrd="0" destOrd="0" presId="urn:microsoft.com/office/officeart/2005/8/layout/list1"/>
    <dgm:cxn modelId="{6CDFE97D-CDFB-49E7-9F5B-836222C146F5}" type="presParOf" srcId="{D3B0ADB6-9D0E-4224-A169-DD19E9211E4B}" destId="{E6D40644-B947-44D4-B817-72D7F5D20057}" srcOrd="1" destOrd="0" presId="urn:microsoft.com/office/officeart/2005/8/layout/list1"/>
    <dgm:cxn modelId="{E83833E7-3C04-45E2-BEAC-928770A5C7AD}" type="presParOf" srcId="{04B1E1AF-9A9D-482E-BD71-0A6075C38C0D}" destId="{8DA3D6EE-C626-4729-96CF-5C1138C03895}" srcOrd="1" destOrd="0" presId="urn:microsoft.com/office/officeart/2005/8/layout/list1"/>
    <dgm:cxn modelId="{B8C0095C-99ED-410E-89F6-2255F472D771}" type="presParOf" srcId="{04B1E1AF-9A9D-482E-BD71-0A6075C38C0D}" destId="{98A084CD-7A60-458F-A6E7-D0D21F172799}" srcOrd="2" destOrd="0" presId="urn:microsoft.com/office/officeart/2005/8/layout/list1"/>
    <dgm:cxn modelId="{F8711DDC-5F55-4E0C-863B-E1EA7D53B94C}" type="presParOf" srcId="{04B1E1AF-9A9D-482E-BD71-0A6075C38C0D}" destId="{CC628413-7F90-4F62-B6A1-6553F3BDDE10}" srcOrd="3" destOrd="0" presId="urn:microsoft.com/office/officeart/2005/8/layout/list1"/>
    <dgm:cxn modelId="{5E1E7F1C-8E65-433A-A8F6-00552ECE6E45}" type="presParOf" srcId="{04B1E1AF-9A9D-482E-BD71-0A6075C38C0D}" destId="{C30CF27E-F004-4E52-856D-63B247D2B992}" srcOrd="4" destOrd="0" presId="urn:microsoft.com/office/officeart/2005/8/layout/list1"/>
    <dgm:cxn modelId="{E492ECE8-8A89-499F-BA24-FA2BD467ABB3}" type="presParOf" srcId="{C30CF27E-F004-4E52-856D-63B247D2B992}" destId="{31FDD099-8E70-4698-A138-FCBB9B58C8BA}" srcOrd="0" destOrd="0" presId="urn:microsoft.com/office/officeart/2005/8/layout/list1"/>
    <dgm:cxn modelId="{9C7372C4-81B2-402C-BFDF-8C57C4B524F1}" type="presParOf" srcId="{C30CF27E-F004-4E52-856D-63B247D2B992}" destId="{F0E410C5-04AA-42B3-97F8-0C9EE1E66689}" srcOrd="1" destOrd="0" presId="urn:microsoft.com/office/officeart/2005/8/layout/list1"/>
    <dgm:cxn modelId="{1AD97020-931C-4A49-8F45-67B3E22DB4A0}" type="presParOf" srcId="{04B1E1AF-9A9D-482E-BD71-0A6075C38C0D}" destId="{435219F3-404F-48C7-85C8-EF90E566EDF1}" srcOrd="5" destOrd="0" presId="urn:microsoft.com/office/officeart/2005/8/layout/list1"/>
    <dgm:cxn modelId="{AB6063B6-D192-4B69-A91A-E43E7D92DC49}" type="presParOf" srcId="{04B1E1AF-9A9D-482E-BD71-0A6075C38C0D}" destId="{CD1C30EA-3128-4425-8CFC-3579FE62DA63}" srcOrd="6" destOrd="0" presId="urn:microsoft.com/office/officeart/2005/8/layout/list1"/>
    <dgm:cxn modelId="{378D75E5-8731-41DB-BBA6-F3BEBED0459A}" type="presParOf" srcId="{04B1E1AF-9A9D-482E-BD71-0A6075C38C0D}" destId="{26CCBC4B-DE21-4C86-BD78-EE8FF2E3FE41}" srcOrd="7" destOrd="0" presId="urn:microsoft.com/office/officeart/2005/8/layout/list1"/>
    <dgm:cxn modelId="{D799EFDA-E471-4005-A824-2DCFEC19D34A}" type="presParOf" srcId="{04B1E1AF-9A9D-482E-BD71-0A6075C38C0D}" destId="{606F3186-BAC0-47AC-93C3-CF92EB44381D}" srcOrd="8" destOrd="0" presId="urn:microsoft.com/office/officeart/2005/8/layout/list1"/>
    <dgm:cxn modelId="{E493F6E8-A87D-4B09-9A69-60235F21E38C}" type="presParOf" srcId="{606F3186-BAC0-47AC-93C3-CF92EB44381D}" destId="{45BAE3C6-B6F0-486B-A4D6-CE7556A89547}" srcOrd="0" destOrd="0" presId="urn:microsoft.com/office/officeart/2005/8/layout/list1"/>
    <dgm:cxn modelId="{DB47EB2D-4D9A-49FE-A6FC-6A2445C31BE5}" type="presParOf" srcId="{606F3186-BAC0-47AC-93C3-CF92EB44381D}" destId="{A8841754-B5CD-4222-9850-209DC94158B2}" srcOrd="1" destOrd="0" presId="urn:microsoft.com/office/officeart/2005/8/layout/list1"/>
    <dgm:cxn modelId="{9C63CFEF-BA30-491F-B460-2F93749595C5}" type="presParOf" srcId="{04B1E1AF-9A9D-482E-BD71-0A6075C38C0D}" destId="{2F2B0FDE-875F-45ED-AE53-26D064A030E8}" srcOrd="9" destOrd="0" presId="urn:microsoft.com/office/officeart/2005/8/layout/list1"/>
    <dgm:cxn modelId="{EFB84EE2-A29E-4A6E-9DEF-1B85653C2C66}" type="presParOf" srcId="{04B1E1AF-9A9D-482E-BD71-0A6075C38C0D}" destId="{302A2727-01A1-43C5-ABCB-4FDED4893421}" srcOrd="10" destOrd="0" presId="urn:microsoft.com/office/officeart/2005/8/layout/list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18472AB-BED5-47D8-BEC2-0F1E9DFA1116}">
      <dsp:nvSpPr>
        <dsp:cNvPr id="0" name=""/>
        <dsp:cNvSpPr/>
      </dsp:nvSpPr>
      <dsp:spPr>
        <a:xfrm>
          <a:off x="2743199" y="57149"/>
          <a:ext cx="2743200" cy="2743200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Zámky, městské šlechtické paláce</a:t>
          </a:r>
          <a:endParaRPr lang="cs-CZ" sz="2300" kern="1200" dirty="0"/>
        </a:p>
      </dsp:txBody>
      <dsp:txXfrm>
        <a:off x="3108959" y="537209"/>
        <a:ext cx="2011680" cy="1234440"/>
      </dsp:txXfrm>
    </dsp:sp>
    <dsp:sp modelId="{0F2A0B79-DB0F-4634-A9F0-75FF7C994657}">
      <dsp:nvSpPr>
        <dsp:cNvPr id="0" name=""/>
        <dsp:cNvSpPr/>
      </dsp:nvSpPr>
      <dsp:spPr>
        <a:xfrm>
          <a:off x="3733037" y="1771650"/>
          <a:ext cx="2743200" cy="2743200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Divadla, knihovny, radnice</a:t>
          </a:r>
          <a:endParaRPr lang="cs-CZ" sz="2300" kern="1200" dirty="0"/>
        </a:p>
      </dsp:txBody>
      <dsp:txXfrm>
        <a:off x="4572000" y="2480310"/>
        <a:ext cx="1645920" cy="1508760"/>
      </dsp:txXfrm>
    </dsp:sp>
    <dsp:sp modelId="{FF6E0FE1-19BA-4D29-B1F3-7E93636065AF}">
      <dsp:nvSpPr>
        <dsp:cNvPr id="0" name=""/>
        <dsp:cNvSpPr/>
      </dsp:nvSpPr>
      <dsp:spPr>
        <a:xfrm>
          <a:off x="1753361" y="1771650"/>
          <a:ext cx="2743200" cy="2743200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Chrámy na centrálním půdorysu a baziliky</a:t>
          </a:r>
          <a:endParaRPr lang="cs-CZ" sz="2300" kern="1200" dirty="0"/>
        </a:p>
      </dsp:txBody>
      <dsp:txXfrm>
        <a:off x="2011679" y="2480310"/>
        <a:ext cx="1645920" cy="150876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B5AF651-50B2-4ECD-AEC6-4925A6CAA66A}">
      <dsp:nvSpPr>
        <dsp:cNvPr id="0" name=""/>
        <dsp:cNvSpPr/>
      </dsp:nvSpPr>
      <dsp:spPr>
        <a:xfrm>
          <a:off x="0" y="452565"/>
          <a:ext cx="8229600" cy="161594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562356" rIns="638708" bIns="199136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800" kern="1200" dirty="0" smtClean="0"/>
            <a:t>došlo z zásadnímu zmenšení staveb</a:t>
          </a:r>
          <a:endParaRPr lang="cs-CZ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800" kern="1200" dirty="0" smtClean="0"/>
            <a:t>prosvětlení prostoru </a:t>
          </a:r>
          <a:endParaRPr lang="cs-CZ" sz="2800" kern="1200" dirty="0"/>
        </a:p>
      </dsp:txBody>
      <dsp:txXfrm>
        <a:off x="0" y="452565"/>
        <a:ext cx="8229600" cy="1615949"/>
      </dsp:txXfrm>
    </dsp:sp>
    <dsp:sp modelId="{8C1B82EE-0816-482C-A5A7-B8E6A1F12A01}">
      <dsp:nvSpPr>
        <dsp:cNvPr id="0" name=""/>
        <dsp:cNvSpPr/>
      </dsp:nvSpPr>
      <dsp:spPr>
        <a:xfrm>
          <a:off x="411480" y="54044"/>
          <a:ext cx="5760720" cy="79704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Lidské měřítko</a:t>
          </a:r>
          <a:endParaRPr lang="cs-CZ" sz="3600" kern="1200" dirty="0"/>
        </a:p>
      </dsp:txBody>
      <dsp:txXfrm>
        <a:off x="411480" y="54044"/>
        <a:ext cx="5760720" cy="797040"/>
      </dsp:txXfrm>
    </dsp:sp>
    <dsp:sp modelId="{FAA47E9A-A81A-42CD-AC2E-43010A29FF11}">
      <dsp:nvSpPr>
        <dsp:cNvPr id="0" name=""/>
        <dsp:cNvSpPr/>
      </dsp:nvSpPr>
      <dsp:spPr>
        <a:xfrm>
          <a:off x="0" y="2612834"/>
          <a:ext cx="8229600" cy="68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3">
              <a:hueOff val="8797670"/>
              <a:satOff val="-20044"/>
              <a:lumOff val="804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9BD29D-4342-4BE5-844E-E7A32434EC90}">
      <dsp:nvSpPr>
        <dsp:cNvPr id="0" name=""/>
        <dsp:cNvSpPr/>
      </dsp:nvSpPr>
      <dsp:spPr>
        <a:xfrm>
          <a:off x="411480" y="2214314"/>
          <a:ext cx="5760720" cy="797040"/>
        </a:xfrm>
        <a:prstGeom prst="roundRect">
          <a:avLst/>
        </a:prstGeom>
        <a:solidFill>
          <a:schemeClr val="accent3">
            <a:hueOff val="8797670"/>
            <a:satOff val="-20044"/>
            <a:lumOff val="804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Horizontální členění</a:t>
          </a:r>
          <a:endParaRPr lang="cs-CZ" sz="3600" kern="1200" dirty="0"/>
        </a:p>
      </dsp:txBody>
      <dsp:txXfrm>
        <a:off x="411480" y="2214314"/>
        <a:ext cx="5760720" cy="797040"/>
      </dsp:txXfrm>
    </dsp:sp>
    <dsp:sp modelId="{0CAF6C9C-0F47-48C5-9DD1-8DFEE2980DA5}">
      <dsp:nvSpPr>
        <dsp:cNvPr id="0" name=""/>
        <dsp:cNvSpPr/>
      </dsp:nvSpPr>
      <dsp:spPr>
        <a:xfrm>
          <a:off x="0" y="3837555"/>
          <a:ext cx="8229600" cy="68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3">
              <a:hueOff val="17595341"/>
              <a:satOff val="-40088"/>
              <a:lumOff val="1608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9C6861-72B2-4FCC-8008-DEFE7D52B204}">
      <dsp:nvSpPr>
        <dsp:cNvPr id="0" name=""/>
        <dsp:cNvSpPr/>
      </dsp:nvSpPr>
      <dsp:spPr>
        <a:xfrm>
          <a:off x="411480" y="3439034"/>
          <a:ext cx="5760720" cy="797040"/>
        </a:xfrm>
        <a:prstGeom prst="roundRect">
          <a:avLst/>
        </a:prstGeom>
        <a:solidFill>
          <a:schemeClr val="accent3">
            <a:hueOff val="17595341"/>
            <a:satOff val="-40088"/>
            <a:lumOff val="1608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Princip rytmického opakování</a:t>
          </a:r>
          <a:endParaRPr lang="cs-CZ" sz="3600" kern="1200" dirty="0"/>
        </a:p>
      </dsp:txBody>
      <dsp:txXfrm>
        <a:off x="411480" y="3439034"/>
        <a:ext cx="5760720" cy="79704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DE8BE72-3B9E-489C-A65C-9F0BC41E803B}">
      <dsp:nvSpPr>
        <dsp:cNvPr id="0" name=""/>
        <dsp:cNvSpPr/>
      </dsp:nvSpPr>
      <dsp:spPr>
        <a:xfrm>
          <a:off x="2743199" y="0"/>
          <a:ext cx="2743200" cy="1524000"/>
        </a:xfrm>
        <a:prstGeom prst="trapezoid">
          <a:avLst>
            <a:gd name="adj" fmla="val 9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sz="3400" kern="1200" dirty="0" smtClean="0"/>
            <a:t>Plné zdi  </a:t>
          </a:r>
        </a:p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400" kern="1200" dirty="0"/>
        </a:p>
      </dsp:txBody>
      <dsp:txXfrm>
        <a:off x="2743199" y="0"/>
        <a:ext cx="2743200" cy="1524000"/>
      </dsp:txXfrm>
    </dsp:sp>
    <dsp:sp modelId="{A2F5C1BA-4F66-4427-A234-8E29F08464C5}">
      <dsp:nvSpPr>
        <dsp:cNvPr id="0" name=""/>
        <dsp:cNvSpPr/>
      </dsp:nvSpPr>
      <dsp:spPr>
        <a:xfrm>
          <a:off x="1371599" y="1523999"/>
          <a:ext cx="5486400" cy="1524000"/>
        </a:xfrm>
        <a:prstGeom prst="trapezoid">
          <a:avLst>
            <a:gd name="adj" fmla="val 90000"/>
          </a:avLst>
        </a:prstGeom>
        <a:solidFill>
          <a:schemeClr val="accent4">
            <a:hueOff val="-2288640"/>
            <a:satOff val="-3925"/>
            <a:lumOff val="-2843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Členěny dekorativními prvky </a:t>
          </a:r>
          <a:endParaRPr lang="cs-CZ" sz="3400" kern="1200" dirty="0"/>
        </a:p>
      </dsp:txBody>
      <dsp:txXfrm>
        <a:off x="2331719" y="1523999"/>
        <a:ext cx="3566160" cy="1524000"/>
      </dsp:txXfrm>
    </dsp:sp>
    <dsp:sp modelId="{46A7DF72-BFBF-4675-ADE4-5A54FCF25B32}">
      <dsp:nvSpPr>
        <dsp:cNvPr id="0" name=""/>
        <dsp:cNvSpPr/>
      </dsp:nvSpPr>
      <dsp:spPr>
        <a:xfrm>
          <a:off x="0" y="3047999"/>
          <a:ext cx="8229600" cy="1524000"/>
        </a:xfrm>
        <a:prstGeom prst="trapezoid">
          <a:avLst>
            <a:gd name="adj" fmla="val 90000"/>
          </a:avLst>
        </a:prstGeom>
        <a:solidFill>
          <a:schemeClr val="accent4">
            <a:hueOff val="-4577280"/>
            <a:satOff val="-7851"/>
            <a:lumOff val="-5686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K členění se užívá antických sloupových řádů, bosáže, rustiky nebo inkrustace</a:t>
          </a:r>
          <a:endParaRPr lang="cs-CZ" sz="3400" kern="1200" dirty="0"/>
        </a:p>
      </dsp:txBody>
      <dsp:txXfrm>
        <a:off x="1440179" y="3047999"/>
        <a:ext cx="5349240" cy="152400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8A084CD-7A60-458F-A6E7-D0D21F172799}">
      <dsp:nvSpPr>
        <dsp:cNvPr id="0" name=""/>
        <dsp:cNvSpPr/>
      </dsp:nvSpPr>
      <dsp:spPr>
        <a:xfrm>
          <a:off x="0" y="410939"/>
          <a:ext cx="8229600" cy="13166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458216" rIns="638708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/>
            <a:t>Často se tento typ na jednu stranu arkádami otevřené chodby využívá na náměstích</a:t>
          </a:r>
          <a:endParaRPr lang="cs-CZ" sz="2400" kern="1200" dirty="0"/>
        </a:p>
      </dsp:txBody>
      <dsp:txXfrm>
        <a:off x="0" y="410939"/>
        <a:ext cx="8229600" cy="1316699"/>
      </dsp:txXfrm>
    </dsp:sp>
    <dsp:sp modelId="{E6D40644-B947-44D4-B817-72D7F5D20057}">
      <dsp:nvSpPr>
        <dsp:cNvPr id="0" name=""/>
        <dsp:cNvSpPr/>
      </dsp:nvSpPr>
      <dsp:spPr>
        <a:xfrm>
          <a:off x="392646" y="86219"/>
          <a:ext cx="5760720" cy="64944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Ochoz otevřený do nádvoří arkádou</a:t>
          </a:r>
          <a:endParaRPr lang="cs-CZ" sz="2200" kern="1200" dirty="0"/>
        </a:p>
      </dsp:txBody>
      <dsp:txXfrm>
        <a:off x="392646" y="86219"/>
        <a:ext cx="5760720" cy="649440"/>
      </dsp:txXfrm>
    </dsp:sp>
    <dsp:sp modelId="{CD1C30EA-3128-4425-8CFC-3579FE62DA63}">
      <dsp:nvSpPr>
        <dsp:cNvPr id="0" name=""/>
        <dsp:cNvSpPr/>
      </dsp:nvSpPr>
      <dsp:spPr>
        <a:xfrm>
          <a:off x="0" y="2171160"/>
          <a:ext cx="8229600" cy="9355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3">
              <a:hueOff val="8797670"/>
              <a:satOff val="-20044"/>
              <a:lumOff val="804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458216" rIns="638708" bIns="156464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200" kern="1200" dirty="0" smtClean="0"/>
            <a:t>Slepé patro – dekorativní zeď, která kryje štít střechy</a:t>
          </a:r>
          <a:endParaRPr lang="cs-CZ" sz="2200" kern="1200" dirty="0"/>
        </a:p>
      </dsp:txBody>
      <dsp:txXfrm>
        <a:off x="0" y="2171160"/>
        <a:ext cx="8229600" cy="935550"/>
      </dsp:txXfrm>
    </dsp:sp>
    <dsp:sp modelId="{F0E410C5-04AA-42B3-97F8-0C9EE1E66689}">
      <dsp:nvSpPr>
        <dsp:cNvPr id="0" name=""/>
        <dsp:cNvSpPr/>
      </dsp:nvSpPr>
      <dsp:spPr>
        <a:xfrm>
          <a:off x="411480" y="1846439"/>
          <a:ext cx="5760720" cy="649440"/>
        </a:xfrm>
        <a:prstGeom prst="roundRect">
          <a:avLst/>
        </a:prstGeom>
        <a:solidFill>
          <a:schemeClr val="accent3">
            <a:hueOff val="8797670"/>
            <a:satOff val="-20044"/>
            <a:lumOff val="804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Atika </a:t>
          </a:r>
          <a:endParaRPr lang="cs-CZ" sz="2200" kern="1200" dirty="0"/>
        </a:p>
      </dsp:txBody>
      <dsp:txXfrm>
        <a:off x="411480" y="1846439"/>
        <a:ext cx="5760720" cy="649440"/>
      </dsp:txXfrm>
    </dsp:sp>
    <dsp:sp modelId="{302A2727-01A1-43C5-ABCB-4FDED4893421}">
      <dsp:nvSpPr>
        <dsp:cNvPr id="0" name=""/>
        <dsp:cNvSpPr/>
      </dsp:nvSpPr>
      <dsp:spPr>
        <a:xfrm>
          <a:off x="0" y="3550230"/>
          <a:ext cx="8229600" cy="9355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3">
              <a:hueOff val="17595341"/>
              <a:satOff val="-40088"/>
              <a:lumOff val="1608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458216" rIns="638708" bIns="156464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200" kern="1200" dirty="0" smtClean="0"/>
            <a:t>Orámování oken pomocí polosloupů a kladí se štítkem</a:t>
          </a:r>
          <a:endParaRPr lang="cs-CZ" sz="2200" kern="1200" dirty="0"/>
        </a:p>
      </dsp:txBody>
      <dsp:txXfrm>
        <a:off x="0" y="3550230"/>
        <a:ext cx="8229600" cy="935550"/>
      </dsp:txXfrm>
    </dsp:sp>
    <dsp:sp modelId="{A8841754-B5CD-4222-9850-209DC94158B2}">
      <dsp:nvSpPr>
        <dsp:cNvPr id="0" name=""/>
        <dsp:cNvSpPr/>
      </dsp:nvSpPr>
      <dsp:spPr>
        <a:xfrm>
          <a:off x="411480" y="3225510"/>
          <a:ext cx="5760720" cy="649440"/>
        </a:xfrm>
        <a:prstGeom prst="roundRect">
          <a:avLst/>
        </a:prstGeom>
        <a:solidFill>
          <a:schemeClr val="accent3">
            <a:hueOff val="17595341"/>
            <a:satOff val="-40088"/>
            <a:lumOff val="1608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err="1" smtClean="0"/>
            <a:t>Edikula</a:t>
          </a:r>
          <a:r>
            <a:rPr lang="cs-CZ" sz="2200" kern="1200" dirty="0" smtClean="0"/>
            <a:t> </a:t>
          </a:r>
          <a:endParaRPr lang="cs-CZ" sz="2200" kern="1200" dirty="0"/>
        </a:p>
      </dsp:txBody>
      <dsp:txXfrm>
        <a:off x="411480" y="3225510"/>
        <a:ext cx="5760720" cy="6494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Palazzo_Rucellai.JPG?uselang=cs" TargetMode="External"/><Relationship Id="rId2" Type="http://schemas.openxmlformats.org/officeDocument/2006/relationships/hyperlink" Target="http://commons.wikimedia.org/wiki/File:Firenze-cappella_dei_pazzi.jpg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Palazzo_medici_riccardi_fianco.JPG" TargetMode="External"/><Relationship Id="rId2" Type="http://schemas.openxmlformats.org/officeDocument/2006/relationships/hyperlink" Target="http://commons.wikimedia.org/wiki/File:Palazzo_medici,_stemma_d'angolo.JPG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400" smtClean="0"/>
              <a:t>VY_32_INOVACE_DVK_2_6</a:t>
            </a:r>
            <a:endParaRPr lang="cs-CZ" sz="2400" dirty="0" smtClean="0"/>
          </a:p>
          <a:p>
            <a:endParaRPr lang="cs-CZ" sz="2400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Raně renesanční italská architektura </a:t>
            </a:r>
            <a:endParaRPr lang="cs-CZ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595785" y="6215082"/>
            <a:ext cx="790530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MS Mincho" pitchFamily="49" charset="-128"/>
                <a:cs typeface="Tahoma" pitchFamily="34" charset="0"/>
              </a:rPr>
              <a:t>Číslo projektu: CZ.1.07./1.5.00/34.0938 / </a:t>
            </a:r>
            <a:r>
              <a:rPr kumimoji="0" lang="cs-CZ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tanika Lite CE" pitchFamily="2" charset="0"/>
                <a:ea typeface="MS Mincho" pitchFamily="49" charset="-128"/>
                <a:cs typeface="Tahoma" pitchFamily="34" charset="0"/>
              </a:rPr>
              <a:t>Název projektu: Zlepšení podmínek pro vzdělávání na SUŠ, Ostrava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Obrázek 5" descr="OPVK_hor_zakladni_logolink_RGB_cz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244974"/>
            <a:ext cx="5760720" cy="125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cs-CZ" i="1" dirty="0" smtClean="0"/>
              <a:t>V 15. stol.  dochází v Itálii k novému renesančnímu pojetí architektury</a:t>
            </a:r>
          </a:p>
          <a:p>
            <a:pPr>
              <a:lnSpc>
                <a:spcPct val="150000"/>
              </a:lnSpc>
            </a:pPr>
            <a:r>
              <a:rPr lang="cs-CZ" i="1" dirty="0" smtClean="0"/>
              <a:t>Nastal odvrat od gotického způsobu bydlení </a:t>
            </a:r>
          </a:p>
          <a:p>
            <a:pPr>
              <a:lnSpc>
                <a:spcPct val="150000"/>
              </a:lnSpc>
            </a:pPr>
            <a:r>
              <a:rPr lang="cs-CZ" i="1" dirty="0" smtClean="0"/>
              <a:t>Architekti se snaží uplatnit poznatky z antické architektury</a:t>
            </a:r>
          </a:p>
          <a:p>
            <a:pPr>
              <a:lnSpc>
                <a:spcPct val="150000"/>
              </a:lnSpc>
            </a:pPr>
            <a:r>
              <a:rPr lang="cs-CZ" i="1" dirty="0" smtClean="0"/>
              <a:t>Architekti vystupují z anonymity</a:t>
            </a:r>
          </a:p>
          <a:p>
            <a:pPr>
              <a:lnSpc>
                <a:spcPct val="150000"/>
              </a:lnSpc>
            </a:pPr>
            <a:r>
              <a:rPr lang="cs-CZ" b="1" dirty="0" smtClean="0"/>
              <a:t>Hlavním městem tohoto rozvoje byla</a:t>
            </a:r>
            <a:r>
              <a:rPr lang="cs-CZ" dirty="0" smtClean="0"/>
              <a:t> </a:t>
            </a:r>
            <a:r>
              <a:rPr lang="cs-CZ" sz="3600" dirty="0" smtClean="0">
                <a:solidFill>
                  <a:srgbClr val="C00000"/>
                </a:solidFill>
              </a:rPr>
              <a:t>Florencie</a:t>
            </a:r>
            <a:endParaRPr lang="cs-CZ" sz="3600" dirty="0">
              <a:solidFill>
                <a:srgbClr val="C0000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Historické souvislosti</a:t>
            </a:r>
            <a:endParaRPr lang="cs-CZ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kaple Pazzi Florenci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0" y="1524000"/>
            <a:ext cx="6096000" cy="4572000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  <a:t>Kaple </a:t>
            </a:r>
            <a:r>
              <a:rPr lang="cs-CZ" sz="3600" dirty="0" err="1" smtClean="0">
                <a:solidFill>
                  <a:schemeClr val="accent6">
                    <a:lumMod val="50000"/>
                  </a:schemeClr>
                </a:solidFill>
              </a:rPr>
              <a:t>Pazzi</a:t>
            </a:r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  <a:t> – Florencie (obr. 1)</a:t>
            </a:r>
            <a:endParaRPr lang="cs-CZ" sz="36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457200" y="1593304"/>
          <a:ext cx="82296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Hlavní druhy staveb</a:t>
            </a:r>
            <a:endParaRPr lang="cs-CZ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457200" y="1524000"/>
          <a:ext cx="82296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Základní znaky renesanční architektury</a:t>
            </a:r>
            <a:endParaRPr lang="cs-CZ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457200" y="1524000"/>
          <a:ext cx="82296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Konstrukční prvky</a:t>
            </a:r>
            <a:endParaRPr lang="cs-CZ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Alberti - Palazzo Ruccelai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71800" y="1412776"/>
            <a:ext cx="3946748" cy="5262331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Členění pomocí sloupových řádů (obr. 2) 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 descr="bosáž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03648" y="1412776"/>
            <a:ext cx="6684235" cy="5013176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chemeClr val="accent6">
                    <a:lumMod val="75000"/>
                  </a:schemeClr>
                </a:solidFill>
              </a:rPr>
              <a:t>Bosáž – použit hladce opracovaný kámen (obr. 3)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  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Palazzo Medici-Riccardi - Florenci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11760" y="1484784"/>
            <a:ext cx="3816424" cy="5088565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000" dirty="0" smtClean="0">
                <a:solidFill>
                  <a:schemeClr val="accent6">
                    <a:lumMod val="75000"/>
                  </a:schemeClr>
                </a:solidFill>
              </a:rPr>
              <a:t>Rustika – použit nahrubo opracovaný kámen (obr.4) </a:t>
            </a:r>
            <a:endParaRPr lang="cs-CZ" sz="30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457200" y="1524000"/>
          <a:ext cx="82296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Další charakteristické znaky světské architektury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sz="2800" dirty="0" smtClean="0"/>
              <a:t>2 .5. 2014</a:t>
            </a:r>
          </a:p>
          <a:p>
            <a:r>
              <a:rPr lang="cs-CZ" sz="2800" dirty="0" smtClean="0"/>
              <a:t>Obrázek </a:t>
            </a:r>
            <a:r>
              <a:rPr lang="cs-CZ" sz="2800" dirty="0" smtClean="0"/>
              <a:t>č. 1</a:t>
            </a:r>
          </a:p>
          <a:p>
            <a:r>
              <a:rPr lang="cs-CZ" sz="2800" dirty="0" smtClean="0"/>
              <a:t>Dostupný pod licencí </a:t>
            </a:r>
            <a:r>
              <a:rPr lang="cs-CZ" sz="2800" dirty="0" err="1" smtClean="0"/>
              <a:t>Creative</a:t>
            </a:r>
            <a:r>
              <a:rPr lang="cs-CZ" sz="2800" dirty="0" smtClean="0"/>
              <a:t> </a:t>
            </a:r>
            <a:r>
              <a:rPr lang="cs-CZ" sz="2800" dirty="0" err="1" smtClean="0"/>
              <a:t>Commons</a:t>
            </a:r>
            <a:r>
              <a:rPr lang="cs-CZ" sz="2800" dirty="0" smtClean="0"/>
              <a:t> na WWW: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hlinkClick r:id="rId2"/>
              </a:rPr>
              <a:t>http://</a:t>
            </a:r>
            <a:r>
              <a:rPr lang="cs-CZ" dirty="0" err="1" smtClean="0">
                <a:solidFill>
                  <a:schemeClr val="accent6">
                    <a:lumMod val="50000"/>
                  </a:schemeClr>
                </a:solidFill>
                <a:hlinkClick r:id="rId2"/>
              </a:rPr>
              <a:t>commons.wikimedia.org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hlinkClick r:id="rId2"/>
              </a:rPr>
              <a:t>/</a:t>
            </a:r>
            <a:r>
              <a:rPr lang="cs-CZ" dirty="0" err="1" smtClean="0">
                <a:solidFill>
                  <a:schemeClr val="accent6">
                    <a:lumMod val="50000"/>
                  </a:schemeClr>
                </a:solidFill>
                <a:hlinkClick r:id="rId2"/>
              </a:rPr>
              <a:t>wiki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hlinkClick r:id="rId2"/>
              </a:rPr>
              <a:t>/</a:t>
            </a:r>
            <a:r>
              <a:rPr lang="cs-CZ" dirty="0" err="1" smtClean="0">
                <a:solidFill>
                  <a:schemeClr val="accent6">
                    <a:lumMod val="50000"/>
                  </a:schemeClr>
                </a:solidFill>
                <a:hlinkClick r:id="rId2"/>
              </a:rPr>
              <a:t>File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hlinkClick r:id="rId2"/>
              </a:rPr>
              <a:t>:</a:t>
            </a:r>
            <a:r>
              <a:rPr lang="cs-CZ" dirty="0" err="1" smtClean="0">
                <a:solidFill>
                  <a:schemeClr val="accent6">
                    <a:lumMod val="50000"/>
                  </a:schemeClr>
                </a:solidFill>
                <a:hlinkClick r:id="rId2"/>
              </a:rPr>
              <a:t>Firenze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hlinkClick r:id="rId2"/>
              </a:rPr>
              <a:t>-</a:t>
            </a:r>
            <a:r>
              <a:rPr lang="cs-CZ" dirty="0" err="1" smtClean="0">
                <a:solidFill>
                  <a:schemeClr val="accent6">
                    <a:lumMod val="50000"/>
                  </a:schemeClr>
                </a:solidFill>
                <a:hlinkClick r:id="rId2"/>
              </a:rPr>
              <a:t>cappella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hlinkClick r:id="rId2"/>
              </a:rPr>
              <a:t>_</a:t>
            </a:r>
            <a:r>
              <a:rPr lang="cs-CZ" dirty="0" err="1" smtClean="0">
                <a:solidFill>
                  <a:schemeClr val="accent6">
                    <a:lumMod val="50000"/>
                  </a:schemeClr>
                </a:solidFill>
                <a:hlinkClick r:id="rId2"/>
              </a:rPr>
              <a:t>dei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hlinkClick r:id="rId2"/>
              </a:rPr>
              <a:t>_</a:t>
            </a:r>
            <a:r>
              <a:rPr lang="cs-CZ" dirty="0" err="1" smtClean="0">
                <a:solidFill>
                  <a:schemeClr val="accent6">
                    <a:lumMod val="50000"/>
                  </a:schemeClr>
                </a:solidFill>
                <a:hlinkClick r:id="rId2"/>
              </a:rPr>
              <a:t>pazzi.jpg</a:t>
            </a:r>
            <a:endParaRPr lang="cs-CZ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800" dirty="0" smtClean="0"/>
              <a:t>Obrázek č. 2</a:t>
            </a:r>
          </a:p>
          <a:p>
            <a:r>
              <a:rPr lang="cs-CZ" sz="2800" dirty="0" smtClean="0"/>
              <a:t>Dostupný pod licencí </a:t>
            </a:r>
            <a:r>
              <a:rPr lang="cs-CZ" sz="2800" dirty="0" err="1" smtClean="0"/>
              <a:t>Creative</a:t>
            </a:r>
            <a:r>
              <a:rPr lang="cs-CZ" sz="2800" dirty="0" smtClean="0"/>
              <a:t> </a:t>
            </a:r>
            <a:r>
              <a:rPr lang="cs-CZ" sz="2800" dirty="0" err="1" smtClean="0"/>
              <a:t>Commons</a:t>
            </a:r>
            <a:r>
              <a:rPr lang="cs-CZ" sz="2800" dirty="0" smtClean="0"/>
              <a:t> na WWW:</a:t>
            </a:r>
            <a:r>
              <a:rPr lang="cs-CZ" dirty="0" smtClean="0"/>
              <a:t>http://</a:t>
            </a:r>
            <a:r>
              <a:rPr lang="cs-CZ" dirty="0" err="1" smtClean="0"/>
              <a:t>commons.wikimedia.org</a:t>
            </a:r>
            <a:r>
              <a:rPr lang="cs-CZ" dirty="0" smtClean="0"/>
              <a:t>/</a:t>
            </a:r>
            <a:r>
              <a:rPr lang="cs-CZ" dirty="0" err="1" smtClean="0"/>
              <a:t>wiki</a:t>
            </a:r>
            <a:r>
              <a:rPr lang="cs-CZ" dirty="0" smtClean="0"/>
              <a:t>/</a:t>
            </a:r>
            <a:r>
              <a:rPr lang="cs-CZ" dirty="0" err="1" smtClean="0"/>
              <a:t>File</a:t>
            </a:r>
            <a:r>
              <a:rPr lang="cs-CZ" dirty="0" smtClean="0"/>
              <a:t>:</a:t>
            </a:r>
            <a:r>
              <a:rPr lang="cs-CZ" dirty="0" err="1" smtClean="0"/>
              <a:t>Palazzo</a:t>
            </a:r>
            <a:r>
              <a:rPr lang="cs-CZ" dirty="0" smtClean="0"/>
              <a:t>_</a:t>
            </a:r>
            <a:r>
              <a:rPr lang="cs-CZ" dirty="0" err="1" smtClean="0"/>
              <a:t>Rucellai.JPG</a:t>
            </a:r>
            <a:endParaRPr lang="cs-CZ" dirty="0" smtClean="0"/>
          </a:p>
          <a:p>
            <a:endParaRPr lang="cs-CZ" dirty="0" smtClean="0"/>
          </a:p>
          <a:p>
            <a:r>
              <a:rPr lang="cs-CZ" sz="2800" dirty="0" smtClean="0"/>
              <a:t>Obrázek č. 3</a:t>
            </a:r>
          </a:p>
          <a:p>
            <a:r>
              <a:rPr lang="cs-CZ" sz="2800" dirty="0" smtClean="0"/>
              <a:t>Dostupný pod licencí </a:t>
            </a:r>
            <a:r>
              <a:rPr lang="cs-CZ" sz="2800" dirty="0" err="1" smtClean="0"/>
              <a:t>Creative</a:t>
            </a:r>
            <a:r>
              <a:rPr lang="cs-CZ" sz="2800" dirty="0" smtClean="0"/>
              <a:t> </a:t>
            </a:r>
            <a:r>
              <a:rPr lang="cs-CZ" sz="2800" dirty="0" err="1" smtClean="0"/>
              <a:t>Commons</a:t>
            </a:r>
            <a:r>
              <a:rPr lang="cs-CZ" sz="2800" dirty="0" smtClean="0"/>
              <a:t> na WWW:</a:t>
            </a:r>
            <a:r>
              <a:rPr lang="cs-CZ" dirty="0" smtClean="0">
                <a:hlinkClick r:id="rId3"/>
              </a:rPr>
              <a:t>http://</a:t>
            </a:r>
            <a:r>
              <a:rPr lang="cs-CZ" dirty="0" err="1" smtClean="0">
                <a:hlinkClick r:id="rId3"/>
              </a:rPr>
              <a:t>commons.wikimedia.org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wiki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File</a:t>
            </a:r>
            <a:r>
              <a:rPr lang="cs-CZ" dirty="0" smtClean="0">
                <a:hlinkClick r:id="rId3"/>
              </a:rPr>
              <a:t>:</a:t>
            </a:r>
            <a:r>
              <a:rPr lang="cs-CZ" dirty="0" err="1" smtClean="0">
                <a:hlinkClick r:id="rId3"/>
              </a:rPr>
              <a:t>Palazzo</a:t>
            </a:r>
            <a:r>
              <a:rPr lang="cs-CZ" dirty="0" smtClean="0">
                <a:hlinkClick r:id="rId3"/>
              </a:rPr>
              <a:t>_</a:t>
            </a:r>
            <a:r>
              <a:rPr lang="cs-CZ" dirty="0" err="1" smtClean="0">
                <a:hlinkClick r:id="rId3"/>
              </a:rPr>
              <a:t>Rucellai.JPG</a:t>
            </a:r>
            <a:r>
              <a:rPr lang="cs-CZ" dirty="0" smtClean="0">
                <a:hlinkClick r:id="rId3"/>
              </a:rPr>
              <a:t>?</a:t>
            </a:r>
            <a:r>
              <a:rPr lang="cs-CZ" dirty="0" err="1" smtClean="0">
                <a:hlinkClick r:id="rId3"/>
              </a:rPr>
              <a:t>uselang</a:t>
            </a:r>
            <a:r>
              <a:rPr lang="cs-CZ" dirty="0" smtClean="0">
                <a:hlinkClick r:id="rId3"/>
              </a:rPr>
              <a:t>=</a:t>
            </a:r>
            <a:r>
              <a:rPr lang="cs-CZ" dirty="0" err="1" smtClean="0">
                <a:hlinkClick r:id="rId3"/>
              </a:rPr>
              <a:t>cs</a:t>
            </a:r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/>
              <a:t>Obrazová dokumentace</a:t>
            </a:r>
            <a:endParaRPr lang="cs-CZ" sz="4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Obrázek č. 4</a:t>
            </a:r>
          </a:p>
          <a:p>
            <a:r>
              <a:rPr lang="cs-CZ" sz="2400" dirty="0" smtClean="0"/>
              <a:t>Dostupný pod licencí </a:t>
            </a:r>
            <a:r>
              <a:rPr lang="cs-CZ" sz="2400" dirty="0" err="1" smtClean="0"/>
              <a:t>Creative</a:t>
            </a:r>
            <a:r>
              <a:rPr lang="cs-CZ" sz="2400" dirty="0" smtClean="0"/>
              <a:t> </a:t>
            </a:r>
            <a:r>
              <a:rPr lang="cs-CZ" sz="2400" dirty="0" err="1" smtClean="0"/>
              <a:t>Commons</a:t>
            </a:r>
            <a:r>
              <a:rPr lang="cs-CZ" sz="2400" dirty="0" smtClean="0"/>
              <a:t> na WWW:</a:t>
            </a:r>
            <a:endParaRPr lang="cs-CZ" dirty="0" smtClean="0">
              <a:hlinkClick r:id="rId2"/>
            </a:endParaRPr>
          </a:p>
          <a:p>
            <a:r>
              <a:rPr lang="cs-CZ" dirty="0" smtClean="0">
                <a:hlinkClick r:id="rId2"/>
              </a:rPr>
              <a:t>http://commons.wikimedia.org/wiki/File:Palazzo_medici,_stemma_d%27angolo.JPG</a:t>
            </a:r>
            <a:endParaRPr lang="cs-CZ" dirty="0" smtClean="0"/>
          </a:p>
          <a:p>
            <a:endParaRPr lang="cs-CZ" dirty="0" smtClean="0"/>
          </a:p>
          <a:p>
            <a:r>
              <a:rPr lang="cs-CZ" sz="2400" dirty="0" smtClean="0"/>
              <a:t>Obrázek č. 5</a:t>
            </a:r>
          </a:p>
          <a:p>
            <a:r>
              <a:rPr lang="cs-CZ" sz="2400" dirty="0" smtClean="0"/>
              <a:t>Dostupný pod licencí </a:t>
            </a:r>
            <a:r>
              <a:rPr lang="cs-CZ" sz="2400" dirty="0" err="1" smtClean="0"/>
              <a:t>Creative</a:t>
            </a:r>
            <a:r>
              <a:rPr lang="cs-CZ" sz="2400" dirty="0" smtClean="0"/>
              <a:t> </a:t>
            </a:r>
            <a:r>
              <a:rPr lang="cs-CZ" sz="2400" dirty="0" err="1" smtClean="0"/>
              <a:t>Commons</a:t>
            </a:r>
            <a:r>
              <a:rPr lang="cs-CZ" sz="2400" dirty="0" smtClean="0"/>
              <a:t> na WWW: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http://commons.wikimedia.org/wiki/File:Palazzo_medici_riccardi_fianco.JPG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/>
              <a:t>Obrazová dokumentace</a:t>
            </a:r>
            <a:endParaRPr lang="cs-CZ" sz="4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dirty="0" err="1" smtClean="0"/>
              <a:t>Magrelli</a:t>
            </a:r>
            <a:r>
              <a:rPr lang="cs-CZ" dirty="0" smtClean="0"/>
              <a:t>, S., Italská renesance. Praha, </a:t>
            </a:r>
            <a:r>
              <a:rPr lang="cs-CZ" dirty="0" err="1" smtClean="0"/>
              <a:t>Slovart</a:t>
            </a:r>
            <a:r>
              <a:rPr lang="cs-CZ" dirty="0" smtClean="0"/>
              <a:t> 2009.</a:t>
            </a:r>
          </a:p>
          <a:p>
            <a:pPr>
              <a:lnSpc>
                <a:spcPct val="150000"/>
              </a:lnSpc>
            </a:pP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smtClean="0"/>
              <a:t>Matějček, A., Dějiny umění v obrysech. Praha 1958</a:t>
            </a:r>
          </a:p>
          <a:p>
            <a:pPr>
              <a:lnSpc>
                <a:spcPct val="150000"/>
              </a:lnSpc>
            </a:pPr>
            <a:endParaRPr lang="cs-CZ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/>
              <a:t>Použitá literatura a zdroje</a:t>
            </a:r>
            <a:endParaRPr lang="cs-CZ" sz="40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313</TotalTime>
  <Words>307</Words>
  <Application>Microsoft Office PowerPoint</Application>
  <PresentationFormat>Předvádění na obrazovce (4:3)</PresentationFormat>
  <Paragraphs>56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Papír</vt:lpstr>
      <vt:lpstr>Raně renesanční italská architektura </vt:lpstr>
      <vt:lpstr>Historické souvislosti</vt:lpstr>
      <vt:lpstr>Kaple Pazzi – Florencie (obr. 1)</vt:lpstr>
      <vt:lpstr>Hlavní druhy staveb</vt:lpstr>
      <vt:lpstr>Základní znaky renesanční architektury</vt:lpstr>
      <vt:lpstr>Konstrukční prvky</vt:lpstr>
      <vt:lpstr>Členění pomocí sloupových řádů (obr. 2) </vt:lpstr>
      <vt:lpstr>Bosáž – použit hladce opracovaný kámen (obr. 3)  </vt:lpstr>
      <vt:lpstr>Rustika – použit nahrubo opracovaný kámen (obr.4) </vt:lpstr>
      <vt:lpstr>Další charakteristické znaky světské architektury</vt:lpstr>
      <vt:lpstr>Obrazová dokumentace</vt:lpstr>
      <vt:lpstr>Obrazová dokumentace</vt:lpstr>
      <vt:lpstr>Použitá literatura a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Raně renesanční italská architektura </dc:title>
  <dc:creator>user</dc:creator>
  <cp:lastModifiedBy>spravce2</cp:lastModifiedBy>
  <cp:revision>36</cp:revision>
  <dcterms:created xsi:type="dcterms:W3CDTF">2013-02-22T13:54:27Z</dcterms:created>
  <dcterms:modified xsi:type="dcterms:W3CDTF">2014-05-28T18:45:47Z</dcterms:modified>
</cp:coreProperties>
</file>