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65" r:id="rId4"/>
    <p:sldId id="260" r:id="rId5"/>
    <p:sldId id="261" r:id="rId6"/>
    <p:sldId id="262" r:id="rId7"/>
    <p:sldId id="266" r:id="rId8"/>
    <p:sldId id="263" r:id="rId9"/>
    <p:sldId id="268" r:id="rId10"/>
    <p:sldId id="264" r:id="rId11"/>
    <p:sldId id="269" r:id="rId12"/>
    <p:sldId id="267" r:id="rId13"/>
    <p:sldId id="270" r:id="rId14"/>
    <p:sldId id="257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3" d="100"/>
          <a:sy n="63" d="100"/>
        </p:scale>
        <p:origin x="-159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4C2508-7B19-4297-B038-2179E1196479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57C19E2-2DF0-4B1A-A6C6-E706AD2E9E31}">
      <dgm:prSet/>
      <dgm:spPr/>
      <dgm:t>
        <a:bodyPr/>
        <a:lstStyle/>
        <a:p>
          <a:pPr rtl="0"/>
          <a:r>
            <a:rPr lang="cs-CZ" dirty="0" smtClean="0"/>
            <a:t>Walter </a:t>
          </a:r>
          <a:r>
            <a:rPr lang="cs-CZ" dirty="0" err="1" smtClean="0"/>
            <a:t>Gropius</a:t>
          </a:r>
          <a:r>
            <a:rPr lang="cs-CZ" dirty="0" smtClean="0"/>
            <a:t>  1919-1928</a:t>
          </a:r>
          <a:endParaRPr lang="cs-CZ" dirty="0"/>
        </a:p>
      </dgm:t>
    </dgm:pt>
    <dgm:pt modelId="{A7E541CB-41EE-4F3F-A9A4-3554B20436F4}" type="parTrans" cxnId="{18503FCD-A830-41A7-83A8-FCBDC0B293CE}">
      <dgm:prSet/>
      <dgm:spPr/>
      <dgm:t>
        <a:bodyPr/>
        <a:lstStyle/>
        <a:p>
          <a:endParaRPr lang="cs-CZ"/>
        </a:p>
      </dgm:t>
    </dgm:pt>
    <dgm:pt modelId="{9FC63867-EE45-4B6D-A564-77E411B8540C}" type="sibTrans" cxnId="{18503FCD-A830-41A7-83A8-FCBDC0B293CE}">
      <dgm:prSet/>
      <dgm:spPr/>
      <dgm:t>
        <a:bodyPr/>
        <a:lstStyle/>
        <a:p>
          <a:endParaRPr lang="cs-CZ"/>
        </a:p>
      </dgm:t>
    </dgm:pt>
    <dgm:pt modelId="{265A7155-04E8-4947-A2BF-4B5EEAA5401E}">
      <dgm:prSet/>
      <dgm:spPr/>
      <dgm:t>
        <a:bodyPr/>
        <a:lstStyle/>
        <a:p>
          <a:pPr rtl="0"/>
          <a:r>
            <a:rPr lang="cs-CZ" dirty="0" err="1" smtClean="0"/>
            <a:t>Hannes</a:t>
          </a:r>
          <a:r>
            <a:rPr lang="cs-CZ" dirty="0" smtClean="0"/>
            <a:t> </a:t>
          </a:r>
          <a:r>
            <a:rPr lang="cs-CZ" dirty="0" err="1" smtClean="0"/>
            <a:t>Meyer</a:t>
          </a:r>
          <a:r>
            <a:rPr lang="cs-CZ" dirty="0" smtClean="0"/>
            <a:t> 1928-1930</a:t>
          </a:r>
          <a:endParaRPr lang="cs-CZ" dirty="0"/>
        </a:p>
      </dgm:t>
    </dgm:pt>
    <dgm:pt modelId="{54808E98-2E50-456C-A152-87A3E9933D12}" type="parTrans" cxnId="{47782EAE-8FDB-4A4E-B335-D8E7F1F92AFC}">
      <dgm:prSet/>
      <dgm:spPr/>
      <dgm:t>
        <a:bodyPr/>
        <a:lstStyle/>
        <a:p>
          <a:endParaRPr lang="cs-CZ"/>
        </a:p>
      </dgm:t>
    </dgm:pt>
    <dgm:pt modelId="{BB1BF0ED-E1D0-4AEB-99E5-B437C697FC7F}" type="sibTrans" cxnId="{47782EAE-8FDB-4A4E-B335-D8E7F1F92AFC}">
      <dgm:prSet/>
      <dgm:spPr/>
      <dgm:t>
        <a:bodyPr/>
        <a:lstStyle/>
        <a:p>
          <a:endParaRPr lang="cs-CZ"/>
        </a:p>
      </dgm:t>
    </dgm:pt>
    <dgm:pt modelId="{076F6075-4DB2-48EA-B1D1-A24C0A0994A7}">
      <dgm:prSet/>
      <dgm:spPr/>
      <dgm:t>
        <a:bodyPr/>
        <a:lstStyle/>
        <a:p>
          <a:pPr rtl="0"/>
          <a:r>
            <a:rPr lang="cs-CZ" dirty="0" err="1" smtClean="0"/>
            <a:t>Ludwig</a:t>
          </a:r>
          <a:r>
            <a:rPr lang="cs-CZ" dirty="0" smtClean="0"/>
            <a:t> </a:t>
          </a:r>
          <a:r>
            <a:rPr lang="cs-CZ" dirty="0" err="1" smtClean="0"/>
            <a:t>Mies</a:t>
          </a:r>
          <a:r>
            <a:rPr lang="cs-CZ" dirty="0" smtClean="0"/>
            <a:t> van der </a:t>
          </a:r>
          <a:r>
            <a:rPr lang="cs-CZ" dirty="0" err="1" smtClean="0"/>
            <a:t>Rohe</a:t>
          </a:r>
          <a:endParaRPr lang="cs-CZ" dirty="0" smtClean="0"/>
        </a:p>
        <a:p>
          <a:pPr rtl="0"/>
          <a:r>
            <a:rPr lang="cs-CZ" dirty="0" smtClean="0"/>
            <a:t>1930-1933</a:t>
          </a:r>
          <a:endParaRPr lang="cs-CZ" dirty="0"/>
        </a:p>
      </dgm:t>
    </dgm:pt>
    <dgm:pt modelId="{D567C37E-ED8E-4F83-A88F-221DEEBFC2FB}" type="parTrans" cxnId="{7C59722D-5D84-49DC-BD66-2FC3332E1292}">
      <dgm:prSet/>
      <dgm:spPr/>
      <dgm:t>
        <a:bodyPr/>
        <a:lstStyle/>
        <a:p>
          <a:endParaRPr lang="cs-CZ"/>
        </a:p>
      </dgm:t>
    </dgm:pt>
    <dgm:pt modelId="{615F35C8-16FA-4682-AB09-AAB44C03386C}" type="sibTrans" cxnId="{7C59722D-5D84-49DC-BD66-2FC3332E1292}">
      <dgm:prSet/>
      <dgm:spPr/>
      <dgm:t>
        <a:bodyPr/>
        <a:lstStyle/>
        <a:p>
          <a:endParaRPr lang="cs-CZ"/>
        </a:p>
      </dgm:t>
    </dgm:pt>
    <dgm:pt modelId="{D380F42B-5862-4699-90A2-BC0702275F0B}" type="pres">
      <dgm:prSet presAssocID="{264C2508-7B19-4297-B038-2179E119647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D0FDF32-ECAB-4B22-B248-B51B9238A70D}" type="pres">
      <dgm:prSet presAssocID="{C57C19E2-2DF0-4B1A-A6C6-E706AD2E9E31}" presName="linNode" presStyleCnt="0"/>
      <dgm:spPr/>
    </dgm:pt>
    <dgm:pt modelId="{73B1D7BB-C5DC-4A49-94C4-AF82F708635E}" type="pres">
      <dgm:prSet presAssocID="{C57C19E2-2DF0-4B1A-A6C6-E706AD2E9E31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BF2383-D897-4D3A-BBD6-7431002B52F7}" type="pres">
      <dgm:prSet presAssocID="{9FC63867-EE45-4B6D-A564-77E411B8540C}" presName="sp" presStyleCnt="0"/>
      <dgm:spPr/>
    </dgm:pt>
    <dgm:pt modelId="{DE119405-4764-47E6-80AD-C044CEAA66E0}" type="pres">
      <dgm:prSet presAssocID="{265A7155-04E8-4947-A2BF-4B5EEAA5401E}" presName="linNode" presStyleCnt="0"/>
      <dgm:spPr/>
    </dgm:pt>
    <dgm:pt modelId="{B0E7776D-D4A2-4D94-81FF-EF6758B41440}" type="pres">
      <dgm:prSet presAssocID="{265A7155-04E8-4947-A2BF-4B5EEAA5401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5BE1AD-D443-40FF-9A47-8F10B7D006BC}" type="pres">
      <dgm:prSet presAssocID="{BB1BF0ED-E1D0-4AEB-99E5-B437C697FC7F}" presName="sp" presStyleCnt="0"/>
      <dgm:spPr/>
    </dgm:pt>
    <dgm:pt modelId="{CABDD5B1-822B-4C37-8D5D-44C5ECAF98EB}" type="pres">
      <dgm:prSet presAssocID="{076F6075-4DB2-48EA-B1D1-A24C0A0994A7}" presName="linNode" presStyleCnt="0"/>
      <dgm:spPr/>
    </dgm:pt>
    <dgm:pt modelId="{3A9C0ACB-45F9-4E50-9A2B-BF92239CFE71}" type="pres">
      <dgm:prSet presAssocID="{076F6075-4DB2-48EA-B1D1-A24C0A0994A7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02BC54-992E-4228-A718-1EF952347E18}" type="presOf" srcId="{264C2508-7B19-4297-B038-2179E1196479}" destId="{D380F42B-5862-4699-90A2-BC0702275F0B}" srcOrd="0" destOrd="0" presId="urn:microsoft.com/office/officeart/2005/8/layout/vList5"/>
    <dgm:cxn modelId="{607DF342-4118-47FD-9E03-374D0AE2FD90}" type="presOf" srcId="{076F6075-4DB2-48EA-B1D1-A24C0A0994A7}" destId="{3A9C0ACB-45F9-4E50-9A2B-BF92239CFE71}" srcOrd="0" destOrd="0" presId="urn:microsoft.com/office/officeart/2005/8/layout/vList5"/>
    <dgm:cxn modelId="{7C59722D-5D84-49DC-BD66-2FC3332E1292}" srcId="{264C2508-7B19-4297-B038-2179E1196479}" destId="{076F6075-4DB2-48EA-B1D1-A24C0A0994A7}" srcOrd="2" destOrd="0" parTransId="{D567C37E-ED8E-4F83-A88F-221DEEBFC2FB}" sibTransId="{615F35C8-16FA-4682-AB09-AAB44C03386C}"/>
    <dgm:cxn modelId="{BE19EC85-6FC2-4F26-9AA7-543F55AF1F25}" type="presOf" srcId="{C57C19E2-2DF0-4B1A-A6C6-E706AD2E9E31}" destId="{73B1D7BB-C5DC-4A49-94C4-AF82F708635E}" srcOrd="0" destOrd="0" presId="urn:microsoft.com/office/officeart/2005/8/layout/vList5"/>
    <dgm:cxn modelId="{18503FCD-A830-41A7-83A8-FCBDC0B293CE}" srcId="{264C2508-7B19-4297-B038-2179E1196479}" destId="{C57C19E2-2DF0-4B1A-A6C6-E706AD2E9E31}" srcOrd="0" destOrd="0" parTransId="{A7E541CB-41EE-4F3F-A9A4-3554B20436F4}" sibTransId="{9FC63867-EE45-4B6D-A564-77E411B8540C}"/>
    <dgm:cxn modelId="{2C937DA6-CDB5-49D2-B049-7DE88A35B4BD}" type="presOf" srcId="{265A7155-04E8-4947-A2BF-4B5EEAA5401E}" destId="{B0E7776D-D4A2-4D94-81FF-EF6758B41440}" srcOrd="0" destOrd="0" presId="urn:microsoft.com/office/officeart/2005/8/layout/vList5"/>
    <dgm:cxn modelId="{47782EAE-8FDB-4A4E-B335-D8E7F1F92AFC}" srcId="{264C2508-7B19-4297-B038-2179E1196479}" destId="{265A7155-04E8-4947-A2BF-4B5EEAA5401E}" srcOrd="1" destOrd="0" parTransId="{54808E98-2E50-456C-A152-87A3E9933D12}" sibTransId="{BB1BF0ED-E1D0-4AEB-99E5-B437C697FC7F}"/>
    <dgm:cxn modelId="{934B85B1-DF63-4D4C-B6B3-AECECE609AF1}" type="presParOf" srcId="{D380F42B-5862-4699-90A2-BC0702275F0B}" destId="{3D0FDF32-ECAB-4B22-B248-B51B9238A70D}" srcOrd="0" destOrd="0" presId="urn:microsoft.com/office/officeart/2005/8/layout/vList5"/>
    <dgm:cxn modelId="{D20CCD6C-7BF2-47D0-A0AB-9484C1A30F10}" type="presParOf" srcId="{3D0FDF32-ECAB-4B22-B248-B51B9238A70D}" destId="{73B1D7BB-C5DC-4A49-94C4-AF82F708635E}" srcOrd="0" destOrd="0" presId="urn:microsoft.com/office/officeart/2005/8/layout/vList5"/>
    <dgm:cxn modelId="{11772C3E-6650-4957-B47A-A06FEBC6B280}" type="presParOf" srcId="{D380F42B-5862-4699-90A2-BC0702275F0B}" destId="{6CBF2383-D897-4D3A-BBD6-7431002B52F7}" srcOrd="1" destOrd="0" presId="urn:microsoft.com/office/officeart/2005/8/layout/vList5"/>
    <dgm:cxn modelId="{A43E1264-AA35-4E83-93B6-30DFA6AFDB80}" type="presParOf" srcId="{D380F42B-5862-4699-90A2-BC0702275F0B}" destId="{DE119405-4764-47E6-80AD-C044CEAA66E0}" srcOrd="2" destOrd="0" presId="urn:microsoft.com/office/officeart/2005/8/layout/vList5"/>
    <dgm:cxn modelId="{3ABAF025-8DB2-434D-9467-3D4A342A443E}" type="presParOf" srcId="{DE119405-4764-47E6-80AD-C044CEAA66E0}" destId="{B0E7776D-D4A2-4D94-81FF-EF6758B41440}" srcOrd="0" destOrd="0" presId="urn:microsoft.com/office/officeart/2005/8/layout/vList5"/>
    <dgm:cxn modelId="{17421423-5753-487B-9975-B84D5E7E934C}" type="presParOf" srcId="{D380F42B-5862-4699-90A2-BC0702275F0B}" destId="{A75BE1AD-D443-40FF-9A47-8F10B7D006BC}" srcOrd="3" destOrd="0" presId="urn:microsoft.com/office/officeart/2005/8/layout/vList5"/>
    <dgm:cxn modelId="{89E24047-4EEB-4B30-ABCC-42DFE0DEA1C1}" type="presParOf" srcId="{D380F42B-5862-4699-90A2-BC0702275F0B}" destId="{CABDD5B1-822B-4C37-8D5D-44C5ECAF98EB}" srcOrd="4" destOrd="0" presId="urn:microsoft.com/office/officeart/2005/8/layout/vList5"/>
    <dgm:cxn modelId="{CD2514CF-AE99-4181-9F2F-B8922458CF1A}" type="presParOf" srcId="{CABDD5B1-822B-4C37-8D5D-44C5ECAF98EB}" destId="{3A9C0ACB-45F9-4E50-9A2B-BF92239CFE71}" srcOrd="0" destOrd="0" presId="urn:microsoft.com/office/officeart/2005/8/layout/vList5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C6BAE8-9EDE-42C8-9B28-AC0ADA69DC31}" type="doc">
      <dgm:prSet loTypeId="urn:microsoft.com/office/officeart/2005/8/layout/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00E2AD88-681C-4456-AEE9-8D3B8B9E2D67}">
      <dgm:prSet phldrT="[Text]" custT="1"/>
      <dgm:spPr/>
      <dgm:t>
        <a:bodyPr/>
        <a:lstStyle/>
        <a:p>
          <a:r>
            <a:rPr lang="cs-CZ" sz="2400" dirty="0" smtClean="0"/>
            <a:t>Důraz na praktičnost a technicko-řemeslnou stránku </a:t>
          </a:r>
          <a:endParaRPr lang="cs-CZ" sz="2400" dirty="0"/>
        </a:p>
      </dgm:t>
    </dgm:pt>
    <dgm:pt modelId="{42852532-E326-4BAE-BEF6-8A723B503249}" type="parTrans" cxnId="{D89A93F4-A855-4E45-9DFD-D882EE36F6C3}">
      <dgm:prSet/>
      <dgm:spPr/>
      <dgm:t>
        <a:bodyPr/>
        <a:lstStyle/>
        <a:p>
          <a:endParaRPr lang="cs-CZ"/>
        </a:p>
      </dgm:t>
    </dgm:pt>
    <dgm:pt modelId="{8F3C2B8C-1AD6-4D69-BD20-1C280FD9C3D9}" type="sibTrans" cxnId="{D89A93F4-A855-4E45-9DFD-D882EE36F6C3}">
      <dgm:prSet/>
      <dgm:spPr/>
      <dgm:t>
        <a:bodyPr/>
        <a:lstStyle/>
        <a:p>
          <a:endParaRPr lang="cs-CZ"/>
        </a:p>
      </dgm:t>
    </dgm:pt>
    <dgm:pt modelId="{2B31337D-2A1B-4D13-8899-C61EBE6007F0}">
      <dgm:prSet phldrT="[Text]" custT="1"/>
      <dgm:spPr/>
      <dgm:t>
        <a:bodyPr/>
        <a:lstStyle/>
        <a:p>
          <a:r>
            <a:rPr lang="cs-CZ" sz="2400" dirty="0" smtClean="0"/>
            <a:t>Nauka o tvorbě</a:t>
          </a:r>
          <a:endParaRPr lang="cs-CZ" sz="2400" dirty="0"/>
        </a:p>
      </dgm:t>
    </dgm:pt>
    <dgm:pt modelId="{2C8D3F51-B04F-4C96-AB09-668D6BFFC80F}" type="parTrans" cxnId="{72DE3C56-C4BF-4208-91A8-DBAEAFB5E6D0}">
      <dgm:prSet/>
      <dgm:spPr/>
      <dgm:t>
        <a:bodyPr/>
        <a:lstStyle/>
        <a:p>
          <a:endParaRPr lang="cs-CZ"/>
        </a:p>
      </dgm:t>
    </dgm:pt>
    <dgm:pt modelId="{82276399-71C5-437A-A3BE-76DA1417880E}" type="sibTrans" cxnId="{72DE3C56-C4BF-4208-91A8-DBAEAFB5E6D0}">
      <dgm:prSet/>
      <dgm:spPr/>
      <dgm:t>
        <a:bodyPr/>
        <a:lstStyle/>
        <a:p>
          <a:endParaRPr lang="cs-CZ"/>
        </a:p>
      </dgm:t>
    </dgm:pt>
    <dgm:pt modelId="{9FB4F416-54A9-4EAB-8E19-7CA23EC97360}">
      <dgm:prSet phldrT="[Text]" custT="1"/>
      <dgm:spPr/>
      <dgm:t>
        <a:bodyPr/>
        <a:lstStyle/>
        <a:p>
          <a:r>
            <a:rPr lang="cs-CZ" sz="2400" dirty="0" smtClean="0"/>
            <a:t>Teoretické přednášky</a:t>
          </a:r>
          <a:endParaRPr lang="cs-CZ" sz="2400" dirty="0"/>
        </a:p>
      </dgm:t>
    </dgm:pt>
    <dgm:pt modelId="{1452F658-5CCA-4919-98F9-E1AE68885B8E}" type="parTrans" cxnId="{75EFE14C-7014-4A70-9CEB-E8A17CBBCECB}">
      <dgm:prSet/>
      <dgm:spPr/>
      <dgm:t>
        <a:bodyPr/>
        <a:lstStyle/>
        <a:p>
          <a:endParaRPr lang="cs-CZ"/>
        </a:p>
      </dgm:t>
    </dgm:pt>
    <dgm:pt modelId="{56059F94-D4AB-4B31-A83F-71FADCBCD019}" type="sibTrans" cxnId="{75EFE14C-7014-4A70-9CEB-E8A17CBBCECB}">
      <dgm:prSet/>
      <dgm:spPr/>
      <dgm:t>
        <a:bodyPr/>
        <a:lstStyle/>
        <a:p>
          <a:endParaRPr lang="cs-CZ"/>
        </a:p>
      </dgm:t>
    </dgm:pt>
    <dgm:pt modelId="{A2EAF542-257E-4321-8102-D77A433448D0}">
      <dgm:prSet custT="1"/>
      <dgm:spPr/>
      <dgm:t>
        <a:bodyPr/>
        <a:lstStyle/>
        <a:p>
          <a:r>
            <a:rPr lang="cs-CZ" sz="2000" dirty="0" smtClean="0"/>
            <a:t>Zákonitosti prostorové, barevné a kompoziční </a:t>
          </a:r>
          <a:endParaRPr lang="cs-CZ" sz="2000" dirty="0"/>
        </a:p>
      </dgm:t>
    </dgm:pt>
    <dgm:pt modelId="{F3C0CCC6-867E-4B18-8215-206ED75A03E5}" type="parTrans" cxnId="{6D581AA7-52E3-4423-AF85-6B55CA75B107}">
      <dgm:prSet/>
      <dgm:spPr/>
    </dgm:pt>
    <dgm:pt modelId="{76DB854C-AF77-4C85-A335-5C58E0E7F2E2}" type="sibTrans" cxnId="{6D581AA7-52E3-4423-AF85-6B55CA75B107}">
      <dgm:prSet/>
      <dgm:spPr/>
    </dgm:pt>
    <dgm:pt modelId="{744AA528-15EF-4D1F-9A3A-77FBFB82D0B8}">
      <dgm:prSet custT="1"/>
      <dgm:spPr/>
      <dgm:t>
        <a:bodyPr/>
        <a:lstStyle/>
        <a:p>
          <a:r>
            <a:rPr lang="cs-CZ" sz="2000" dirty="0" smtClean="0"/>
            <a:t>Učitelé bydleli přímo v areálu školy. V tzv. „Mistrovských domech“. Rozvrh hodin prakticky neexistoval – učitelé se se studenty setkávali v poměrně volném rámci.</a:t>
          </a:r>
          <a:endParaRPr lang="cs-CZ" sz="2000" dirty="0"/>
        </a:p>
      </dgm:t>
    </dgm:pt>
    <dgm:pt modelId="{5DB74953-D8A2-4AFC-A2FB-F0F451F78254}" type="parTrans" cxnId="{2E3AEE52-5243-4DF6-A85F-87C97AE9B4B3}">
      <dgm:prSet/>
      <dgm:spPr/>
    </dgm:pt>
    <dgm:pt modelId="{E78A0A16-6C35-43F3-800D-3E730B07113F}" type="sibTrans" cxnId="{2E3AEE52-5243-4DF6-A85F-87C97AE9B4B3}">
      <dgm:prSet/>
      <dgm:spPr/>
    </dgm:pt>
    <dgm:pt modelId="{1759A367-F9D9-4959-BBBE-FDC68FBE7D12}" type="pres">
      <dgm:prSet presAssocID="{E5C6BAE8-9EDE-42C8-9B28-AC0ADA69DC3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8DC4A1-25AC-4E80-AF72-550A1785003E}" type="pres">
      <dgm:prSet presAssocID="{00E2AD88-681C-4456-AEE9-8D3B8B9E2D67}" presName="parentLin" presStyleCnt="0"/>
      <dgm:spPr/>
    </dgm:pt>
    <dgm:pt modelId="{ADBFCEFE-A9AF-426F-97FD-3EEAD8FC2007}" type="pres">
      <dgm:prSet presAssocID="{00E2AD88-681C-4456-AEE9-8D3B8B9E2D6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ED958B1-B4BF-46AE-9196-AC8D7570DBEA}" type="pres">
      <dgm:prSet presAssocID="{00E2AD88-681C-4456-AEE9-8D3B8B9E2D67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CD52FF-6817-4B42-82CF-51B59537245F}" type="pres">
      <dgm:prSet presAssocID="{00E2AD88-681C-4456-AEE9-8D3B8B9E2D67}" presName="negativeSpace" presStyleCnt="0"/>
      <dgm:spPr/>
    </dgm:pt>
    <dgm:pt modelId="{7F68DA25-63C4-4544-A009-71D1B3947046}" type="pres">
      <dgm:prSet presAssocID="{00E2AD88-681C-4456-AEE9-8D3B8B9E2D67}" presName="childText" presStyleLbl="conFgAcc1" presStyleIdx="0" presStyleCnt="3">
        <dgm:presLayoutVars>
          <dgm:bulletEnabled val="1"/>
        </dgm:presLayoutVars>
      </dgm:prSet>
      <dgm:spPr/>
    </dgm:pt>
    <dgm:pt modelId="{42172DE5-FF19-48A5-9E22-250A92448160}" type="pres">
      <dgm:prSet presAssocID="{8F3C2B8C-1AD6-4D69-BD20-1C280FD9C3D9}" presName="spaceBetweenRectangles" presStyleCnt="0"/>
      <dgm:spPr/>
    </dgm:pt>
    <dgm:pt modelId="{43A05F56-B3AA-4B86-AD23-47CD177557A9}" type="pres">
      <dgm:prSet presAssocID="{2B31337D-2A1B-4D13-8899-C61EBE6007F0}" presName="parentLin" presStyleCnt="0"/>
      <dgm:spPr/>
    </dgm:pt>
    <dgm:pt modelId="{4092B881-FD08-4A13-AFFB-BB650471A31E}" type="pres">
      <dgm:prSet presAssocID="{2B31337D-2A1B-4D13-8899-C61EBE6007F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66596DC-9368-4A24-B9F4-BBC48033109A}" type="pres">
      <dgm:prSet presAssocID="{2B31337D-2A1B-4D13-8899-C61EBE6007F0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074D91-18DE-46CE-846B-491E2EEB4C49}" type="pres">
      <dgm:prSet presAssocID="{2B31337D-2A1B-4D13-8899-C61EBE6007F0}" presName="negativeSpace" presStyleCnt="0"/>
      <dgm:spPr/>
    </dgm:pt>
    <dgm:pt modelId="{A20DA627-9208-4B12-814C-17E7D383B432}" type="pres">
      <dgm:prSet presAssocID="{2B31337D-2A1B-4D13-8899-C61EBE6007F0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F993DF-15A6-49EE-ABC3-B981E4E809D4}" type="pres">
      <dgm:prSet presAssocID="{82276399-71C5-437A-A3BE-76DA1417880E}" presName="spaceBetweenRectangles" presStyleCnt="0"/>
      <dgm:spPr/>
    </dgm:pt>
    <dgm:pt modelId="{7ADBD9CF-28E7-4D14-AFB7-A8DE356511DF}" type="pres">
      <dgm:prSet presAssocID="{9FB4F416-54A9-4EAB-8E19-7CA23EC97360}" presName="parentLin" presStyleCnt="0"/>
      <dgm:spPr/>
    </dgm:pt>
    <dgm:pt modelId="{0349D682-9918-46E1-84EE-DF445542D96B}" type="pres">
      <dgm:prSet presAssocID="{9FB4F416-54A9-4EAB-8E19-7CA23EC97360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EA253546-746C-4F1E-888F-A2854888AFCB}" type="pres">
      <dgm:prSet presAssocID="{9FB4F416-54A9-4EAB-8E19-7CA23EC9736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AA863C-09A7-4C6F-B803-6C7C09A7D511}" type="pres">
      <dgm:prSet presAssocID="{9FB4F416-54A9-4EAB-8E19-7CA23EC97360}" presName="negativeSpace" presStyleCnt="0"/>
      <dgm:spPr/>
    </dgm:pt>
    <dgm:pt modelId="{211F8BC3-87CA-47B8-ACA5-A3CCB88CC83E}" type="pres">
      <dgm:prSet presAssocID="{9FB4F416-54A9-4EAB-8E19-7CA23EC97360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87AA1F-4CA1-4380-83D8-6B5E3BE46EC5}" type="presOf" srcId="{9FB4F416-54A9-4EAB-8E19-7CA23EC97360}" destId="{0349D682-9918-46E1-84EE-DF445542D96B}" srcOrd="0" destOrd="0" presId="urn:microsoft.com/office/officeart/2005/8/layout/list1"/>
    <dgm:cxn modelId="{78AA608A-A7FB-4C8C-9ED5-3565DB582AD2}" type="presOf" srcId="{00E2AD88-681C-4456-AEE9-8D3B8B9E2D67}" destId="{ADBFCEFE-A9AF-426F-97FD-3EEAD8FC2007}" srcOrd="0" destOrd="0" presId="urn:microsoft.com/office/officeart/2005/8/layout/list1"/>
    <dgm:cxn modelId="{3C533E0D-E92A-47A3-9964-15B7D045EF31}" type="presOf" srcId="{744AA528-15EF-4D1F-9A3A-77FBFB82D0B8}" destId="{211F8BC3-87CA-47B8-ACA5-A3CCB88CC83E}" srcOrd="0" destOrd="0" presId="urn:microsoft.com/office/officeart/2005/8/layout/list1"/>
    <dgm:cxn modelId="{75EFE14C-7014-4A70-9CEB-E8A17CBBCECB}" srcId="{E5C6BAE8-9EDE-42C8-9B28-AC0ADA69DC31}" destId="{9FB4F416-54A9-4EAB-8E19-7CA23EC97360}" srcOrd="2" destOrd="0" parTransId="{1452F658-5CCA-4919-98F9-E1AE68885B8E}" sibTransId="{56059F94-D4AB-4B31-A83F-71FADCBCD019}"/>
    <dgm:cxn modelId="{F0BDF248-A6E4-4D59-91E8-0088E9336C38}" type="presOf" srcId="{9FB4F416-54A9-4EAB-8E19-7CA23EC97360}" destId="{EA253546-746C-4F1E-888F-A2854888AFCB}" srcOrd="1" destOrd="0" presId="urn:microsoft.com/office/officeart/2005/8/layout/list1"/>
    <dgm:cxn modelId="{786A97AD-A412-4C0F-AE63-3BB889517C53}" type="presOf" srcId="{00E2AD88-681C-4456-AEE9-8D3B8B9E2D67}" destId="{AED958B1-B4BF-46AE-9196-AC8D7570DBEA}" srcOrd="1" destOrd="0" presId="urn:microsoft.com/office/officeart/2005/8/layout/list1"/>
    <dgm:cxn modelId="{2E3AEE52-5243-4DF6-A85F-87C97AE9B4B3}" srcId="{9FB4F416-54A9-4EAB-8E19-7CA23EC97360}" destId="{744AA528-15EF-4D1F-9A3A-77FBFB82D0B8}" srcOrd="0" destOrd="0" parTransId="{5DB74953-D8A2-4AFC-A2FB-F0F451F78254}" sibTransId="{E78A0A16-6C35-43F3-800D-3E730B07113F}"/>
    <dgm:cxn modelId="{01DEB991-FA0C-4158-A8C1-259175CFACF5}" type="presOf" srcId="{2B31337D-2A1B-4D13-8899-C61EBE6007F0}" destId="{266596DC-9368-4A24-B9F4-BBC48033109A}" srcOrd="1" destOrd="0" presId="urn:microsoft.com/office/officeart/2005/8/layout/list1"/>
    <dgm:cxn modelId="{314E0BE1-585C-452B-B998-A11AD16861AD}" type="presOf" srcId="{E5C6BAE8-9EDE-42C8-9B28-AC0ADA69DC31}" destId="{1759A367-F9D9-4959-BBBE-FDC68FBE7D12}" srcOrd="0" destOrd="0" presId="urn:microsoft.com/office/officeart/2005/8/layout/list1"/>
    <dgm:cxn modelId="{6D581AA7-52E3-4423-AF85-6B55CA75B107}" srcId="{2B31337D-2A1B-4D13-8899-C61EBE6007F0}" destId="{A2EAF542-257E-4321-8102-D77A433448D0}" srcOrd="0" destOrd="0" parTransId="{F3C0CCC6-867E-4B18-8215-206ED75A03E5}" sibTransId="{76DB854C-AF77-4C85-A335-5C58E0E7F2E2}"/>
    <dgm:cxn modelId="{72DE3C56-C4BF-4208-91A8-DBAEAFB5E6D0}" srcId="{E5C6BAE8-9EDE-42C8-9B28-AC0ADA69DC31}" destId="{2B31337D-2A1B-4D13-8899-C61EBE6007F0}" srcOrd="1" destOrd="0" parTransId="{2C8D3F51-B04F-4C96-AB09-668D6BFFC80F}" sibTransId="{82276399-71C5-437A-A3BE-76DA1417880E}"/>
    <dgm:cxn modelId="{170F71E4-502E-4FB3-93E7-91DB92AFC711}" type="presOf" srcId="{2B31337D-2A1B-4D13-8899-C61EBE6007F0}" destId="{4092B881-FD08-4A13-AFFB-BB650471A31E}" srcOrd="0" destOrd="0" presId="urn:microsoft.com/office/officeart/2005/8/layout/list1"/>
    <dgm:cxn modelId="{D89A93F4-A855-4E45-9DFD-D882EE36F6C3}" srcId="{E5C6BAE8-9EDE-42C8-9B28-AC0ADA69DC31}" destId="{00E2AD88-681C-4456-AEE9-8D3B8B9E2D67}" srcOrd="0" destOrd="0" parTransId="{42852532-E326-4BAE-BEF6-8A723B503249}" sibTransId="{8F3C2B8C-1AD6-4D69-BD20-1C280FD9C3D9}"/>
    <dgm:cxn modelId="{23E1ADD2-7450-4CBE-A5A9-A7CDA13975F0}" type="presOf" srcId="{A2EAF542-257E-4321-8102-D77A433448D0}" destId="{A20DA627-9208-4B12-814C-17E7D383B432}" srcOrd="0" destOrd="0" presId="urn:microsoft.com/office/officeart/2005/8/layout/list1"/>
    <dgm:cxn modelId="{1FC83DDB-F1C3-421C-821F-F011849CEAC8}" type="presParOf" srcId="{1759A367-F9D9-4959-BBBE-FDC68FBE7D12}" destId="{E68DC4A1-25AC-4E80-AF72-550A1785003E}" srcOrd="0" destOrd="0" presId="urn:microsoft.com/office/officeart/2005/8/layout/list1"/>
    <dgm:cxn modelId="{F9174590-E726-4CD6-8D12-48493BA47EAA}" type="presParOf" srcId="{E68DC4A1-25AC-4E80-AF72-550A1785003E}" destId="{ADBFCEFE-A9AF-426F-97FD-3EEAD8FC2007}" srcOrd="0" destOrd="0" presId="urn:microsoft.com/office/officeart/2005/8/layout/list1"/>
    <dgm:cxn modelId="{9E520F47-9D70-46B1-8CAB-76F9CE7EEE70}" type="presParOf" srcId="{E68DC4A1-25AC-4E80-AF72-550A1785003E}" destId="{AED958B1-B4BF-46AE-9196-AC8D7570DBEA}" srcOrd="1" destOrd="0" presId="urn:microsoft.com/office/officeart/2005/8/layout/list1"/>
    <dgm:cxn modelId="{35EA3B12-3E78-4F58-8347-F9CD2D5481FF}" type="presParOf" srcId="{1759A367-F9D9-4959-BBBE-FDC68FBE7D12}" destId="{C0CD52FF-6817-4B42-82CF-51B59537245F}" srcOrd="1" destOrd="0" presId="urn:microsoft.com/office/officeart/2005/8/layout/list1"/>
    <dgm:cxn modelId="{A9CA5DB8-AF5C-4E5B-9A45-263D3B25AADA}" type="presParOf" srcId="{1759A367-F9D9-4959-BBBE-FDC68FBE7D12}" destId="{7F68DA25-63C4-4544-A009-71D1B3947046}" srcOrd="2" destOrd="0" presId="urn:microsoft.com/office/officeart/2005/8/layout/list1"/>
    <dgm:cxn modelId="{15107CA8-CE35-422E-84CC-15C2B488777F}" type="presParOf" srcId="{1759A367-F9D9-4959-BBBE-FDC68FBE7D12}" destId="{42172DE5-FF19-48A5-9E22-250A92448160}" srcOrd="3" destOrd="0" presId="urn:microsoft.com/office/officeart/2005/8/layout/list1"/>
    <dgm:cxn modelId="{09470D63-E195-4531-ABF1-425471D58AAB}" type="presParOf" srcId="{1759A367-F9D9-4959-BBBE-FDC68FBE7D12}" destId="{43A05F56-B3AA-4B86-AD23-47CD177557A9}" srcOrd="4" destOrd="0" presId="urn:microsoft.com/office/officeart/2005/8/layout/list1"/>
    <dgm:cxn modelId="{30DA76B8-C863-4877-8083-0975A1F76EE8}" type="presParOf" srcId="{43A05F56-B3AA-4B86-AD23-47CD177557A9}" destId="{4092B881-FD08-4A13-AFFB-BB650471A31E}" srcOrd="0" destOrd="0" presId="urn:microsoft.com/office/officeart/2005/8/layout/list1"/>
    <dgm:cxn modelId="{E840CC87-61C3-410D-8518-9C47F3F7845D}" type="presParOf" srcId="{43A05F56-B3AA-4B86-AD23-47CD177557A9}" destId="{266596DC-9368-4A24-B9F4-BBC48033109A}" srcOrd="1" destOrd="0" presId="urn:microsoft.com/office/officeart/2005/8/layout/list1"/>
    <dgm:cxn modelId="{35201075-DE50-4258-A7F1-488D79619D33}" type="presParOf" srcId="{1759A367-F9D9-4959-BBBE-FDC68FBE7D12}" destId="{6B074D91-18DE-46CE-846B-491E2EEB4C49}" srcOrd="5" destOrd="0" presId="urn:microsoft.com/office/officeart/2005/8/layout/list1"/>
    <dgm:cxn modelId="{ADB9ED1F-C79F-45E5-8C5C-8D3840B11E52}" type="presParOf" srcId="{1759A367-F9D9-4959-BBBE-FDC68FBE7D12}" destId="{A20DA627-9208-4B12-814C-17E7D383B432}" srcOrd="6" destOrd="0" presId="urn:microsoft.com/office/officeart/2005/8/layout/list1"/>
    <dgm:cxn modelId="{D95058C2-2BFC-4A61-93DD-3B39410DF867}" type="presParOf" srcId="{1759A367-F9D9-4959-BBBE-FDC68FBE7D12}" destId="{C5F993DF-15A6-49EE-ABC3-B981E4E809D4}" srcOrd="7" destOrd="0" presId="urn:microsoft.com/office/officeart/2005/8/layout/list1"/>
    <dgm:cxn modelId="{9E37F969-8C20-4D87-8B3C-A31505AC4B46}" type="presParOf" srcId="{1759A367-F9D9-4959-BBBE-FDC68FBE7D12}" destId="{7ADBD9CF-28E7-4D14-AFB7-A8DE356511DF}" srcOrd="8" destOrd="0" presId="urn:microsoft.com/office/officeart/2005/8/layout/list1"/>
    <dgm:cxn modelId="{66555A18-EFC7-4E6C-8C05-295DF5459B8F}" type="presParOf" srcId="{7ADBD9CF-28E7-4D14-AFB7-A8DE356511DF}" destId="{0349D682-9918-46E1-84EE-DF445542D96B}" srcOrd="0" destOrd="0" presId="urn:microsoft.com/office/officeart/2005/8/layout/list1"/>
    <dgm:cxn modelId="{721A4C55-CFD8-4049-BB14-40887D3DE5D0}" type="presParOf" srcId="{7ADBD9CF-28E7-4D14-AFB7-A8DE356511DF}" destId="{EA253546-746C-4F1E-888F-A2854888AFCB}" srcOrd="1" destOrd="0" presId="urn:microsoft.com/office/officeart/2005/8/layout/list1"/>
    <dgm:cxn modelId="{05AD2084-7270-4B80-97ED-A2BB4947D45F}" type="presParOf" srcId="{1759A367-F9D9-4959-BBBE-FDC68FBE7D12}" destId="{D2AA863C-09A7-4C6F-B803-6C7C09A7D511}" srcOrd="9" destOrd="0" presId="urn:microsoft.com/office/officeart/2005/8/layout/list1"/>
    <dgm:cxn modelId="{9F0AD300-9393-4CDD-A153-098FD2D874EF}" type="presParOf" srcId="{1759A367-F9D9-4959-BBBE-FDC68FBE7D12}" destId="{211F8BC3-87CA-47B8-ACA5-A3CCB88CC83E}" srcOrd="10" destOrd="0" presId="urn:microsoft.com/office/officeart/2005/8/layout/list1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B1D7BB-C5DC-4A49-94C4-AF82F708635E}">
      <dsp:nvSpPr>
        <dsp:cNvPr id="0" name=""/>
        <dsp:cNvSpPr/>
      </dsp:nvSpPr>
      <dsp:spPr>
        <a:xfrm>
          <a:off x="2633471" y="2111"/>
          <a:ext cx="2962656" cy="1393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Walter </a:t>
          </a:r>
          <a:r>
            <a:rPr lang="cs-CZ" sz="2600" kern="1200" dirty="0" err="1" smtClean="0"/>
            <a:t>Gropius</a:t>
          </a:r>
          <a:r>
            <a:rPr lang="cs-CZ" sz="2600" kern="1200" dirty="0" smtClean="0"/>
            <a:t>  1919-1928</a:t>
          </a:r>
          <a:endParaRPr lang="cs-CZ" sz="2600" kern="1200" dirty="0"/>
        </a:p>
      </dsp:txBody>
      <dsp:txXfrm>
        <a:off x="2701512" y="70152"/>
        <a:ext cx="2826574" cy="1257752"/>
      </dsp:txXfrm>
    </dsp:sp>
    <dsp:sp modelId="{B0E7776D-D4A2-4D94-81FF-EF6758B41440}">
      <dsp:nvSpPr>
        <dsp:cNvPr id="0" name=""/>
        <dsp:cNvSpPr/>
      </dsp:nvSpPr>
      <dsp:spPr>
        <a:xfrm>
          <a:off x="2633471" y="1465638"/>
          <a:ext cx="2962656" cy="1393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Hannes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Meyer</a:t>
          </a:r>
          <a:r>
            <a:rPr lang="cs-CZ" sz="2600" kern="1200" dirty="0" smtClean="0"/>
            <a:t> 1928-1930</a:t>
          </a:r>
          <a:endParaRPr lang="cs-CZ" sz="2600" kern="1200" dirty="0"/>
        </a:p>
      </dsp:txBody>
      <dsp:txXfrm>
        <a:off x="2701512" y="1533679"/>
        <a:ext cx="2826574" cy="1257752"/>
      </dsp:txXfrm>
    </dsp:sp>
    <dsp:sp modelId="{3A9C0ACB-45F9-4E50-9A2B-BF92239CFE71}">
      <dsp:nvSpPr>
        <dsp:cNvPr id="0" name=""/>
        <dsp:cNvSpPr/>
      </dsp:nvSpPr>
      <dsp:spPr>
        <a:xfrm>
          <a:off x="2633471" y="2929165"/>
          <a:ext cx="2962656" cy="13938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/>
            <a:t>Ludwig</a:t>
          </a:r>
          <a:r>
            <a:rPr lang="cs-CZ" sz="2600" kern="1200" dirty="0" smtClean="0"/>
            <a:t> </a:t>
          </a:r>
          <a:r>
            <a:rPr lang="cs-CZ" sz="2600" kern="1200" dirty="0" err="1" smtClean="0"/>
            <a:t>Mies</a:t>
          </a:r>
          <a:r>
            <a:rPr lang="cs-CZ" sz="2600" kern="1200" dirty="0" smtClean="0"/>
            <a:t> van der </a:t>
          </a:r>
          <a:r>
            <a:rPr lang="cs-CZ" sz="2600" kern="1200" dirty="0" err="1" smtClean="0"/>
            <a:t>Rohe</a:t>
          </a:r>
          <a:endParaRPr lang="cs-CZ" sz="2600" kern="1200" dirty="0" smtClean="0"/>
        </a:p>
        <a:p>
          <a:pPr lvl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1930-1933</a:t>
          </a:r>
          <a:endParaRPr lang="cs-CZ" sz="2600" kern="1200" dirty="0"/>
        </a:p>
      </dsp:txBody>
      <dsp:txXfrm>
        <a:off x="2701512" y="2997206"/>
        <a:ext cx="2826574" cy="12577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68DA25-63C4-4544-A009-71D1B3947046}">
      <dsp:nvSpPr>
        <dsp:cNvPr id="0" name=""/>
        <dsp:cNvSpPr/>
      </dsp:nvSpPr>
      <dsp:spPr>
        <a:xfrm>
          <a:off x="0" y="381255"/>
          <a:ext cx="8229600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958B1-B4BF-46AE-9196-AC8D7570DBEA}">
      <dsp:nvSpPr>
        <dsp:cNvPr id="0" name=""/>
        <dsp:cNvSpPr/>
      </dsp:nvSpPr>
      <dsp:spPr>
        <a:xfrm>
          <a:off x="411480" y="27014"/>
          <a:ext cx="5760720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Důraz na praktičnost a technicko-řemeslnou stránku </a:t>
          </a:r>
          <a:endParaRPr lang="cs-CZ" sz="2400" kern="1200" dirty="0"/>
        </a:p>
      </dsp:txBody>
      <dsp:txXfrm>
        <a:off x="446065" y="61599"/>
        <a:ext cx="5691550" cy="639310"/>
      </dsp:txXfrm>
    </dsp:sp>
    <dsp:sp modelId="{A20DA627-9208-4B12-814C-17E7D383B432}">
      <dsp:nvSpPr>
        <dsp:cNvPr id="0" name=""/>
        <dsp:cNvSpPr/>
      </dsp:nvSpPr>
      <dsp:spPr>
        <a:xfrm>
          <a:off x="0" y="1469895"/>
          <a:ext cx="8229600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99872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Zákonitosti prostorové, barevné a kompoziční </a:t>
          </a:r>
          <a:endParaRPr lang="cs-CZ" sz="2000" kern="1200" dirty="0"/>
        </a:p>
      </dsp:txBody>
      <dsp:txXfrm>
        <a:off x="0" y="1469895"/>
        <a:ext cx="8229600" cy="907200"/>
      </dsp:txXfrm>
    </dsp:sp>
    <dsp:sp modelId="{266596DC-9368-4A24-B9F4-BBC48033109A}">
      <dsp:nvSpPr>
        <dsp:cNvPr id="0" name=""/>
        <dsp:cNvSpPr/>
      </dsp:nvSpPr>
      <dsp:spPr>
        <a:xfrm>
          <a:off x="411480" y="1115655"/>
          <a:ext cx="5760720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Nauka o tvorbě</a:t>
          </a:r>
          <a:endParaRPr lang="cs-CZ" sz="2400" kern="1200" dirty="0"/>
        </a:p>
      </dsp:txBody>
      <dsp:txXfrm>
        <a:off x="446065" y="1150240"/>
        <a:ext cx="5691550" cy="639310"/>
      </dsp:txXfrm>
    </dsp:sp>
    <dsp:sp modelId="{211F8BC3-87CA-47B8-ACA5-A3CCB88CC83E}">
      <dsp:nvSpPr>
        <dsp:cNvPr id="0" name=""/>
        <dsp:cNvSpPr/>
      </dsp:nvSpPr>
      <dsp:spPr>
        <a:xfrm>
          <a:off x="0" y="2860935"/>
          <a:ext cx="8229600" cy="143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99872" rIns="638708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000" kern="1200" dirty="0" smtClean="0"/>
            <a:t>Učitelé bydleli přímo v areálu školy. V tzv. „Mistrovských domech“. Rozvrh hodin prakticky neexistoval – učitelé se se studenty setkávali v poměrně volném rámci.</a:t>
          </a:r>
          <a:endParaRPr lang="cs-CZ" sz="2000" kern="1200" dirty="0"/>
        </a:p>
      </dsp:txBody>
      <dsp:txXfrm>
        <a:off x="0" y="2860935"/>
        <a:ext cx="8229600" cy="1436400"/>
      </dsp:txXfrm>
    </dsp:sp>
    <dsp:sp modelId="{EA253546-746C-4F1E-888F-A2854888AFCB}">
      <dsp:nvSpPr>
        <dsp:cNvPr id="0" name=""/>
        <dsp:cNvSpPr/>
      </dsp:nvSpPr>
      <dsp:spPr>
        <a:xfrm>
          <a:off x="411480" y="2506695"/>
          <a:ext cx="5760720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Teoretické přednášky</a:t>
          </a:r>
          <a:endParaRPr lang="cs-CZ" sz="2400" kern="1200" dirty="0"/>
        </a:p>
      </dsp:txBody>
      <dsp:txXfrm>
        <a:off x="446065" y="2541280"/>
        <a:ext cx="5691550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auhaus-Dessau_main_building.jpg?uselang=cs" TargetMode="External"/><Relationship Id="rId2" Type="http://schemas.openxmlformats.org/officeDocument/2006/relationships/hyperlink" Target="http://cs.wikipedia.org/wiki/Soubor:Bauhaus_logo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Bauhaus-Dessau_Meisterhaeuser1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reuer-FREISCHWINGER.JPG" TargetMode="External"/><Relationship Id="rId2" Type="http://schemas.openxmlformats.org/officeDocument/2006/relationships/hyperlink" Target="http://cs.wikipedia.org/wiki/Soubor:Bauhaus-Dessau_Wohnheim_Balkon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Fagus_Gropius_Hauptgebaeude_200705_wiki_front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BAUHAUS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1400" dirty="0" smtClean="0"/>
              <a:t>Číslo dum: VY_32_INOVACE_DVK_4_10</a:t>
            </a:r>
            <a:endParaRPr lang="cs-CZ" sz="1400" dirty="0"/>
          </a:p>
        </p:txBody>
      </p:sp>
      <p:pic>
        <p:nvPicPr>
          <p:cNvPr id="1026" name="Picture 2" descr="C:\Users\user\Documents\dum dvk\Bauhaus 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221088"/>
            <a:ext cx="2718618" cy="2388865"/>
          </a:xfrm>
          <a:prstGeom prst="rect">
            <a:avLst/>
          </a:prstGeom>
          <a:noFill/>
        </p:spPr>
      </p:pic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524347" y="49389"/>
            <a:ext cx="790530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/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68800" y="35716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Avantgardní škola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Byla to státní německá instituce, na které působili přední evropští modernističtí umělci</a:t>
            </a:r>
          </a:p>
          <a:p>
            <a:pPr>
              <a:buNone/>
            </a:pPr>
            <a:endParaRPr lang="cs-CZ" i="1" dirty="0" smtClean="0"/>
          </a:p>
          <a:p>
            <a:pPr algn="just"/>
            <a:r>
              <a:rPr lang="cs-CZ" sz="2400" dirty="0" smtClean="0">
                <a:solidFill>
                  <a:srgbClr val="FF0000"/>
                </a:solidFill>
              </a:rPr>
              <a:t>Mělo zde dojít k jednotě umění pod vedením architektury. měl být obnoven těsný vztah umění k řemeslu. Umění a technika tvořili nový celek.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Obrázek č. 2 -  Walter </a:t>
            </a:r>
            <a:r>
              <a:rPr lang="cs-CZ" sz="2800" dirty="0" err="1" smtClean="0"/>
              <a:t>Gropius</a:t>
            </a:r>
            <a:r>
              <a:rPr lang="cs-CZ" sz="2800" dirty="0" smtClean="0"/>
              <a:t>/ budova školy v </a:t>
            </a:r>
            <a:r>
              <a:rPr lang="cs-CZ" sz="2800" dirty="0" err="1" smtClean="0"/>
              <a:t>Dessavě</a:t>
            </a:r>
            <a:endParaRPr lang="cs-CZ" sz="2800" dirty="0"/>
          </a:p>
        </p:txBody>
      </p:sp>
      <p:pic>
        <p:nvPicPr>
          <p:cNvPr id="4" name="Zástupný symbol pro obsah 3" descr="Bauhaus Dessau - W. Gropiu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2564904"/>
            <a:ext cx="5272360" cy="3744415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cs-CZ" dirty="0" smtClean="0"/>
              <a:t>Vznik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1919 Výmar </a:t>
            </a:r>
            <a:r>
              <a:rPr lang="cs-CZ" sz="2000" dirty="0" smtClean="0">
                <a:solidFill>
                  <a:srgbClr val="FF0000"/>
                </a:solidFill>
              </a:rPr>
              <a:t>–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sloučení akademie a uměleckoprůmyslové školy</a:t>
            </a:r>
          </a:p>
          <a:p>
            <a:pPr algn="ctr">
              <a:lnSpc>
                <a:spcPct val="150000"/>
              </a:lnSpc>
            </a:pPr>
            <a:r>
              <a:rPr lang="cs-CZ" dirty="0" smtClean="0"/>
              <a:t>Další místa působení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1924 -1932 </a:t>
            </a:r>
            <a:r>
              <a:rPr lang="cs-CZ" dirty="0" err="1" smtClean="0">
                <a:solidFill>
                  <a:srgbClr val="FF0000"/>
                </a:solidFill>
              </a:rPr>
              <a:t>Dessau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– z politických důvodů přesun z Výmaru. Právě zde vznikne nová budova školy, která stojí dodnes.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1933 Berlín </a:t>
            </a:r>
            <a:r>
              <a:rPr lang="cs-CZ" sz="2000" dirty="0" smtClean="0">
                <a:solidFill>
                  <a:srgbClr val="FF0000"/>
                </a:solidFill>
              </a:rPr>
              <a:t>- po pár měsících škola zrušena nacisty.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ŘEDITELÉ </a:t>
            </a:r>
            <a:endParaRPr lang="cs-CZ" b="1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249424"/>
          <a:ext cx="82296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VÝUKA</a:t>
            </a:r>
            <a:endParaRPr lang="cs-CZ" b="1" i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Obrázek č. 3 - Mistrovské domy</a:t>
            </a:r>
            <a:endParaRPr lang="cs-CZ" sz="3600" dirty="0"/>
          </a:p>
        </p:txBody>
      </p:sp>
      <p:pic>
        <p:nvPicPr>
          <p:cNvPr id="4" name="Zástupný symbol pro obsah 3" descr="Walter Gropius - mistrovské domy v Dessa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2348880"/>
            <a:ext cx="6515028" cy="4324350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učitelé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i="1" dirty="0" smtClean="0">
                <a:latin typeface="Bahnhof Regular CE" pitchFamily="2" charset="0"/>
              </a:rPr>
              <a:t>Paul </a:t>
            </a:r>
            <a:r>
              <a:rPr lang="cs-CZ" i="1" dirty="0" err="1" smtClean="0">
                <a:latin typeface="Bahnhof Regular CE" pitchFamily="2" charset="0"/>
              </a:rPr>
              <a:t>Klee</a:t>
            </a:r>
            <a:endParaRPr lang="cs-CZ" i="1" dirty="0" smtClean="0">
              <a:latin typeface="Bahnhof Regular CE" pitchFamily="2" charset="0"/>
            </a:endParaRPr>
          </a:p>
          <a:p>
            <a:pPr>
              <a:lnSpc>
                <a:spcPct val="150000"/>
              </a:lnSpc>
            </a:pPr>
            <a:r>
              <a:rPr lang="cs-CZ" i="1" dirty="0" err="1" smtClean="0">
                <a:latin typeface="Bahnhof Regular CE" pitchFamily="2" charset="0"/>
              </a:rPr>
              <a:t>Vasilij</a:t>
            </a:r>
            <a:r>
              <a:rPr lang="cs-CZ" i="1" dirty="0" smtClean="0">
                <a:latin typeface="Bahnhof Regular CE" pitchFamily="2" charset="0"/>
              </a:rPr>
              <a:t> </a:t>
            </a:r>
            <a:r>
              <a:rPr lang="cs-CZ" i="1" dirty="0" err="1" smtClean="0">
                <a:latin typeface="Bahnhof Regular CE" pitchFamily="2" charset="0"/>
              </a:rPr>
              <a:t>Kandinkij</a:t>
            </a:r>
            <a:endParaRPr lang="cs-CZ" i="1" dirty="0" smtClean="0">
              <a:latin typeface="Bahnhof Regular CE" pitchFamily="2" charset="0"/>
            </a:endParaRPr>
          </a:p>
          <a:p>
            <a:pPr>
              <a:lnSpc>
                <a:spcPct val="150000"/>
              </a:lnSpc>
            </a:pPr>
            <a:r>
              <a:rPr lang="cs-CZ" i="1" dirty="0" err="1" smtClean="0">
                <a:latin typeface="Bahnhof Regular CE" pitchFamily="2" charset="0"/>
              </a:rPr>
              <a:t>Laszlo</a:t>
            </a:r>
            <a:r>
              <a:rPr lang="cs-CZ" i="1" dirty="0" smtClean="0">
                <a:latin typeface="Bahnhof Regular CE" pitchFamily="2" charset="0"/>
              </a:rPr>
              <a:t> </a:t>
            </a:r>
            <a:r>
              <a:rPr lang="cs-CZ" i="1" dirty="0" err="1" smtClean="0">
                <a:latin typeface="Bahnhof Regular CE" pitchFamily="2" charset="0"/>
              </a:rPr>
              <a:t>Moholy</a:t>
            </a:r>
            <a:r>
              <a:rPr lang="cs-CZ" i="1" dirty="0" smtClean="0">
                <a:latin typeface="Bahnhof Regular CE" pitchFamily="2" charset="0"/>
              </a:rPr>
              <a:t>-</a:t>
            </a:r>
            <a:r>
              <a:rPr lang="cs-CZ" i="1" dirty="0" err="1" smtClean="0">
                <a:latin typeface="Bahnhof Regular CE" pitchFamily="2" charset="0"/>
              </a:rPr>
              <a:t>Nagy</a:t>
            </a:r>
            <a:endParaRPr lang="cs-CZ" i="1" dirty="0" smtClean="0">
              <a:latin typeface="Bahnhof Regular CE" pitchFamily="2" charset="0"/>
            </a:endParaRPr>
          </a:p>
          <a:p>
            <a:pPr>
              <a:lnSpc>
                <a:spcPct val="150000"/>
              </a:lnSpc>
            </a:pPr>
            <a:r>
              <a:rPr lang="cs-CZ" i="1" dirty="0" smtClean="0">
                <a:latin typeface="Bahnhof Regular CE" pitchFamily="2" charset="0"/>
              </a:rPr>
              <a:t>Lione </a:t>
            </a:r>
            <a:r>
              <a:rPr lang="cs-CZ" i="1" dirty="0" err="1" smtClean="0">
                <a:latin typeface="Bahnhof Regular CE" pitchFamily="2" charset="0"/>
              </a:rPr>
              <a:t>Feininger</a:t>
            </a:r>
            <a:r>
              <a:rPr lang="cs-CZ" i="1" dirty="0" smtClean="0">
                <a:latin typeface="Bahnhof Regular CE" pitchFamily="2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s-CZ" i="1" dirty="0" smtClean="0">
                <a:latin typeface="Bahnhof Regular CE" pitchFamily="2" charset="0"/>
              </a:rPr>
              <a:t>Walter </a:t>
            </a:r>
            <a:r>
              <a:rPr lang="cs-CZ" i="1" dirty="0" err="1" smtClean="0">
                <a:latin typeface="Bahnhof Regular CE" pitchFamily="2" charset="0"/>
              </a:rPr>
              <a:t>Gropius</a:t>
            </a:r>
            <a:endParaRPr lang="cs-CZ" i="1" dirty="0" smtClean="0">
              <a:latin typeface="Bahnhof Regular CE" pitchFamily="2" charset="0"/>
            </a:endParaRPr>
          </a:p>
          <a:p>
            <a:pPr>
              <a:lnSpc>
                <a:spcPct val="150000"/>
              </a:lnSpc>
            </a:pPr>
            <a:r>
              <a:rPr lang="cs-CZ" i="1" dirty="0" err="1" smtClean="0">
                <a:latin typeface="Bahnhof Regular CE" pitchFamily="2" charset="0"/>
              </a:rPr>
              <a:t>Ludwig</a:t>
            </a:r>
            <a:r>
              <a:rPr lang="cs-CZ" i="1" dirty="0" smtClean="0">
                <a:latin typeface="Bahnhof Regular CE" pitchFamily="2" charset="0"/>
              </a:rPr>
              <a:t> </a:t>
            </a:r>
            <a:r>
              <a:rPr lang="cs-CZ" i="1" dirty="0" err="1" smtClean="0">
                <a:latin typeface="Bahnhof Regular CE" pitchFamily="2" charset="0"/>
              </a:rPr>
              <a:t>Mies</a:t>
            </a:r>
            <a:r>
              <a:rPr lang="cs-CZ" i="1" dirty="0" smtClean="0">
                <a:latin typeface="Bahnhof Regular CE" pitchFamily="2" charset="0"/>
              </a:rPr>
              <a:t> van der </a:t>
            </a:r>
            <a:r>
              <a:rPr lang="cs-CZ" i="1" dirty="0" err="1" smtClean="0">
                <a:latin typeface="Bahnhof Regular CE" pitchFamily="2" charset="0"/>
              </a:rPr>
              <a:t>Rohe</a:t>
            </a:r>
            <a:r>
              <a:rPr lang="cs-CZ" i="1" dirty="0" smtClean="0">
                <a:latin typeface="Bahnhof Regular CE" pitchFamily="2" charset="0"/>
              </a:rPr>
              <a:t>  </a:t>
            </a:r>
            <a:r>
              <a:rPr lang="cs-CZ" i="1" smtClean="0">
                <a:latin typeface="Bahnhof Regular CE" pitchFamily="2" charset="0"/>
              </a:rPr>
              <a:t>a další…</a:t>
            </a:r>
            <a:endParaRPr lang="cs-CZ" i="1" dirty="0">
              <a:latin typeface="Bahnhof Regular CE" pitchFamily="2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Obrázek č. 4 - Ateliérové křídlo/ </a:t>
            </a:r>
            <a:r>
              <a:rPr lang="cs-CZ" sz="3200" dirty="0" err="1" smtClean="0"/>
              <a:t>Dessau</a:t>
            </a:r>
            <a:endParaRPr lang="cs-CZ" sz="3200" dirty="0"/>
          </a:p>
        </p:txBody>
      </p:sp>
      <p:pic>
        <p:nvPicPr>
          <p:cNvPr id="4" name="Zástupný symbol pro obsah 3" descr="Bauhaus Dessau - ateliérové křídl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2348880"/>
            <a:ext cx="4086114" cy="4324350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Význam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i="1" dirty="0" smtClean="0"/>
              <a:t>Vytvoření nové estetiky technické civilizace</a:t>
            </a:r>
          </a:p>
          <a:p>
            <a:pPr>
              <a:lnSpc>
                <a:spcPct val="150000"/>
              </a:lnSpc>
            </a:pPr>
            <a:r>
              <a:rPr lang="cs-CZ" i="1" dirty="0" smtClean="0"/>
              <a:t>Podíl na šíření architektonického stylu označovaného jako „funkcionalismus“</a:t>
            </a:r>
          </a:p>
          <a:p>
            <a:pPr>
              <a:lnSpc>
                <a:spcPct val="150000"/>
              </a:lnSpc>
            </a:pPr>
            <a:r>
              <a:rPr lang="cs-CZ" i="1" dirty="0" smtClean="0"/>
              <a:t>Vytvoření koncepce umělecko-průmyslového školství</a:t>
            </a:r>
          </a:p>
          <a:p>
            <a:pPr>
              <a:lnSpc>
                <a:spcPct val="150000"/>
              </a:lnSpc>
            </a:pPr>
            <a:r>
              <a:rPr lang="cs-CZ" i="1" dirty="0" smtClean="0"/>
              <a:t>Propojení modernistických koncepcí, a to zejména geometrické abstrakce, s každodenním životem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i="1" dirty="0" smtClean="0"/>
              <a:t>Obrázek č. 5 - Marcel </a:t>
            </a:r>
            <a:r>
              <a:rPr lang="cs-CZ" sz="2400" i="1" dirty="0" err="1" smtClean="0"/>
              <a:t>Breuer</a:t>
            </a:r>
            <a:r>
              <a:rPr lang="cs-CZ" sz="2400" i="1" dirty="0" smtClean="0"/>
              <a:t>/ židle </a:t>
            </a:r>
            <a:r>
              <a:rPr lang="cs-CZ" sz="2400" i="1" dirty="0" err="1" smtClean="0"/>
              <a:t>Freischwinger</a:t>
            </a:r>
            <a:r>
              <a:rPr lang="cs-CZ" sz="2400" i="1" dirty="0" smtClean="0"/>
              <a:t> B55</a:t>
            </a:r>
            <a:endParaRPr lang="cs-CZ" sz="2400" i="1" dirty="0"/>
          </a:p>
        </p:txBody>
      </p:sp>
      <p:pic>
        <p:nvPicPr>
          <p:cNvPr id="4" name="Zástupný symbol pro obsah 3" descr="Freischwinger B55 - Marcel Breu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0" y="2348880"/>
            <a:ext cx="3675698" cy="4324350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i="1" dirty="0" smtClean="0"/>
              <a:t>Obrázek č. 6 - Walter </a:t>
            </a:r>
            <a:r>
              <a:rPr lang="cs-CZ" sz="2400" i="1" dirty="0" err="1" smtClean="0"/>
              <a:t>Gropius</a:t>
            </a:r>
            <a:r>
              <a:rPr lang="cs-CZ" sz="2400" i="1" dirty="0" smtClean="0"/>
              <a:t>/ továrna </a:t>
            </a:r>
            <a:r>
              <a:rPr lang="cs-CZ" sz="2400" i="1" dirty="0" err="1" smtClean="0"/>
              <a:t>Faguswerk</a:t>
            </a:r>
            <a:r>
              <a:rPr lang="cs-CZ" sz="2400" i="1" dirty="0" smtClean="0"/>
              <a:t> v </a:t>
            </a:r>
            <a:r>
              <a:rPr lang="cs-CZ" sz="2400" i="1" dirty="0" err="1" smtClean="0"/>
              <a:t>Alfeld</a:t>
            </a:r>
            <a:endParaRPr lang="cs-CZ" sz="2400" i="1" dirty="0"/>
          </a:p>
        </p:txBody>
      </p:sp>
      <p:pic>
        <p:nvPicPr>
          <p:cNvPr id="4" name="Zástupný symbol pro obsah 3" descr="Walter Gropius - Faguswerk v Alfel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2276872"/>
            <a:ext cx="7207250" cy="4324350"/>
          </a:xfr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1/ Ve kterých městech působil </a:t>
            </a:r>
            <a:r>
              <a:rPr lang="cs-CZ" dirty="0" err="1" smtClean="0"/>
              <a:t>Bauhaus</a:t>
            </a:r>
            <a:r>
              <a:rPr lang="cs-CZ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2/ Kdo je projektantem budovy školy?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3/ Který architektonický styl se </a:t>
            </a:r>
            <a:r>
              <a:rPr lang="cs-CZ" smtClean="0"/>
              <a:t>zde uplatnil?</a:t>
            </a:r>
            <a:endParaRPr lang="cs-CZ" dirty="0" smtClean="0"/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Obrazová dokumentace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Obrázek č. 1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</a:t>
            </a:r>
            <a:r>
              <a:rPr lang="cs-CZ" sz="2000" dirty="0" smtClean="0">
                <a:hlinkClick r:id="rId2"/>
              </a:rPr>
              <a:t>http://cs.wikipedia.org/wiki/Soubor:Bauhaus_logo.png</a:t>
            </a:r>
            <a:endParaRPr lang="cs-CZ" sz="2000" dirty="0" smtClean="0"/>
          </a:p>
          <a:p>
            <a:r>
              <a:rPr lang="cs-CZ" sz="2000" dirty="0" smtClean="0"/>
              <a:t>Obrázek č. 2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endParaRPr lang="cs-CZ" sz="2000" dirty="0" smtClean="0">
              <a:hlinkClick r:id="rId3"/>
            </a:endParaRPr>
          </a:p>
          <a:p>
            <a:r>
              <a:rPr lang="cs-CZ" sz="2000" dirty="0" smtClean="0">
                <a:hlinkClick r:id="rId3"/>
              </a:rPr>
              <a:t>http://commons.wikimedia.org/wiki/File:Bauhaus-Dessau_main_building.jpg?uselang=cs</a:t>
            </a:r>
            <a:endParaRPr lang="cs-CZ" sz="2000" dirty="0" smtClean="0"/>
          </a:p>
          <a:p>
            <a:r>
              <a:rPr lang="cs-CZ" sz="2000" dirty="0" smtClean="0"/>
              <a:t>Obrázek č. 3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4"/>
              </a:rPr>
              <a:t>http://commons.wikimedia.org/wiki/File:Bauhaus-Dessau_Meisterhaeuser1.JPG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Obrazová dokumentace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000" dirty="0" smtClean="0"/>
          </a:p>
          <a:p>
            <a:r>
              <a:rPr lang="cs-CZ" sz="2000" dirty="0" smtClean="0"/>
              <a:t>2. 5. 2014</a:t>
            </a:r>
          </a:p>
          <a:p>
            <a:r>
              <a:rPr lang="cs-CZ" sz="2000" dirty="0" smtClean="0"/>
              <a:t>Obrázek č. 4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  <a:hlinkClick r:id="rId2"/>
              </a:rPr>
              <a:t>http://cs.wikipedia.org/wiki/Soubor:Bauhaus-Dessau_Wohnheim_Balkone.jpg</a:t>
            </a:r>
            <a:endParaRPr lang="cs-CZ" sz="20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000" dirty="0" smtClean="0"/>
              <a:t>Obrázek č. 5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endParaRPr lang="cs-CZ" sz="20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000" dirty="0" smtClean="0">
                <a:hlinkClick r:id="rId3"/>
              </a:rPr>
              <a:t>http://commons.wikimedia.org/wiki/File:Breuer-FREISCHWINGER.JPG</a:t>
            </a:r>
            <a:endParaRPr lang="cs-CZ" sz="2000" dirty="0" smtClean="0"/>
          </a:p>
          <a:p>
            <a:r>
              <a:rPr lang="cs-CZ" sz="2000" dirty="0" smtClean="0"/>
              <a:t>Obrázek č. 6</a:t>
            </a:r>
          </a:p>
          <a:p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4"/>
              </a:rPr>
              <a:t>http://commons.wikimedia.org/wiki/File:Fagus_Gropius_Hauptgebaeude_200705_wiki_front.jpg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</a:t>
            </a:r>
            <a:r>
              <a:rPr lang="cs-CZ" smtClean="0"/>
              <a:t>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err="1" smtClean="0"/>
              <a:t>Drosteová</a:t>
            </a:r>
            <a:r>
              <a:rPr lang="cs-CZ" sz="2000" dirty="0" smtClean="0"/>
              <a:t>, M., </a:t>
            </a:r>
            <a:r>
              <a:rPr lang="cs-CZ" sz="2000" dirty="0" err="1" smtClean="0"/>
              <a:t>Bauhaus</a:t>
            </a:r>
            <a:r>
              <a:rPr lang="cs-CZ" sz="2000" dirty="0" smtClean="0"/>
              <a:t> 1919-1933: reforma a avantgarda. Praha: </a:t>
            </a:r>
            <a:r>
              <a:rPr lang="cs-CZ" sz="2000" dirty="0" err="1" smtClean="0"/>
              <a:t>Slovart</a:t>
            </a:r>
            <a:r>
              <a:rPr lang="cs-CZ" sz="2000" dirty="0" smtClean="0"/>
              <a:t> 2007. </a:t>
            </a:r>
          </a:p>
          <a:p>
            <a:pPr>
              <a:lnSpc>
                <a:spcPct val="150000"/>
              </a:lnSpc>
            </a:pP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err="1" smtClean="0"/>
              <a:t>Frampton</a:t>
            </a:r>
            <a:r>
              <a:rPr lang="cs-CZ" sz="2000" dirty="0" smtClean="0"/>
              <a:t>, K., Moderní architektura: kritické dějiny. Praha: Academia 2004.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433</TotalTime>
  <Words>435</Words>
  <Application>Microsoft Office PowerPoint</Application>
  <PresentationFormat>Předvádění na obrazovce (4:3)</PresentationFormat>
  <Paragraphs>72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Urbanistický</vt:lpstr>
      <vt:lpstr>BAUHAUS</vt:lpstr>
      <vt:lpstr>Avantgardní škola umění</vt:lpstr>
      <vt:lpstr>Obrázek č. 2 -  Walter Gropius/ budova školy v Dessavě</vt:lpstr>
      <vt:lpstr>Základní fakta</vt:lpstr>
      <vt:lpstr>ŘEDITELÉ </vt:lpstr>
      <vt:lpstr>VÝUKA</vt:lpstr>
      <vt:lpstr>Obrázek č. 3 - Mistrovské domy</vt:lpstr>
      <vt:lpstr>učitelé</vt:lpstr>
      <vt:lpstr>Obrázek č. 4 - Ateliérové křídlo/ Dessau</vt:lpstr>
      <vt:lpstr>Význam </vt:lpstr>
      <vt:lpstr>Obrázek č. 5 - Marcel Breuer/ židle Freischwinger B55</vt:lpstr>
      <vt:lpstr>Obrázek č. 6 - Walter Gropius/ továrna Faguswerk v Alfeld</vt:lpstr>
      <vt:lpstr>Test </vt:lpstr>
      <vt:lpstr>Obrazová dokumentace</vt:lpstr>
      <vt:lpstr>Obrazová dokumentace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BAUHAUS</dc:title>
  <dc:creator>user</dc:creator>
  <cp:lastModifiedBy>spravce2</cp:lastModifiedBy>
  <cp:revision>28</cp:revision>
  <dcterms:created xsi:type="dcterms:W3CDTF">2013-03-06T16:18:37Z</dcterms:created>
  <dcterms:modified xsi:type="dcterms:W3CDTF">2014-05-28T18:58:41Z</dcterms:modified>
</cp:coreProperties>
</file>