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56" r:id="rId3"/>
    <p:sldId id="257" r:id="rId4"/>
    <p:sldId id="262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8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9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20.9.2011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622690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Zeměpis – 9. ročník 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VY_52_INOVACE_23_VYS</a:t>
                      </a:r>
                      <a:r>
                        <a:rPr lang="cs-CZ" sz="2000" b="1" baseline="0" smtClean="0">
                          <a:latin typeface="Times New Roman"/>
                          <a:ea typeface="Calibri"/>
                          <a:cs typeface="Times New Roman"/>
                        </a:rPr>
                        <a:t> - okresy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Aleš Matějka 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9386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 České republiky.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67495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Kraj </a:t>
            </a:r>
            <a:r>
              <a:rPr lang="cs-CZ" sz="2400" smtClean="0"/>
              <a:t>Vysočina leží </a:t>
            </a:r>
            <a:r>
              <a:rPr lang="cs-CZ" sz="2400" dirty="0" smtClean="0"/>
              <a:t>kde?</a:t>
            </a:r>
            <a:endParaRPr lang="cs-CZ" sz="24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7944" y="1601369"/>
            <a:ext cx="6828112" cy="45236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9294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Pictures\kraje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000"/>
            <a:ext cx="9144000" cy="609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944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6163" y="4338638"/>
            <a:ext cx="3017837" cy="1811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24744"/>
            <a:ext cx="1779587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OEM\Pictures\Vý Vys 1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2288" y="2524125"/>
            <a:ext cx="3019425" cy="180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20072" y="836712"/>
            <a:ext cx="161037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Který to je?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1556792"/>
            <a:ext cx="3337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A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2194719"/>
            <a:ext cx="3241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32240" y="4149080"/>
            <a:ext cx="3209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922902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Kraj Vysočina – B je správně.</a:t>
            </a:r>
            <a:endParaRPr lang="cs-CZ" sz="2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0061" y="2957847"/>
            <a:ext cx="3023878" cy="18106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70742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Je jich 5 – HB, JI, PE, TR, ZR.</a:t>
            </a:r>
            <a:endParaRPr lang="cs-CZ" sz="2400" dirty="0"/>
          </a:p>
        </p:txBody>
      </p:sp>
      <p:pic>
        <p:nvPicPr>
          <p:cNvPr id="1027" name="Picture 3" descr="C:\Users\OEM\Pictures\Vý Vys 1+OM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2348880"/>
            <a:ext cx="5038315" cy="3019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3563888" y="1700808"/>
            <a:ext cx="2354560" cy="1296144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Okresní města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304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Okresní města: </a:t>
            </a:r>
            <a:br>
              <a:rPr lang="cs-CZ" sz="2400" dirty="0" smtClean="0"/>
            </a:br>
            <a:r>
              <a:rPr lang="cs-CZ" sz="2400" dirty="0" smtClean="0"/>
              <a:t>Havlíčkův Brod, Jihlava, Pelhřimov, Třebíč, Žďár nad Sázavou.</a:t>
            </a:r>
            <a:endParaRPr lang="cs-CZ" sz="24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Přiřaď k městu číslo.</a:t>
            </a:r>
          </a:p>
          <a:p>
            <a:r>
              <a:rPr lang="cs-CZ" dirty="0" smtClean="0"/>
              <a:t>           HB       JI       PE       TR       ZR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smtClean="0"/>
              <a:t>Kliknutím kontrola.</a:t>
            </a:r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Havlíčkův Brod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Pelhřimov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Žďár nad Sázavou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Jihlava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Třebíč</a:t>
            </a:r>
            <a:endParaRPr lang="cs-CZ" dirty="0"/>
          </a:p>
        </p:txBody>
      </p:sp>
      <p:pic>
        <p:nvPicPr>
          <p:cNvPr id="2050" name="Picture 2" descr="C:\Users\OEM\Pictures\Vý Vys 1+OM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852936"/>
            <a:ext cx="4115604" cy="2466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1403648" y="31409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9552" y="35103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907704" y="332563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3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1115616" y="387963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705334" y="406429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35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690336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zdroje:</a:t>
            </a:r>
            <a:br>
              <a:rPr lang="cs-CZ" dirty="0"/>
            </a:br>
            <a:r>
              <a:rPr lang="cs-CZ" dirty="0"/>
              <a:t>vlastní</a:t>
            </a:r>
            <a:br>
              <a:rPr lang="cs-CZ" dirty="0"/>
            </a:br>
            <a:r>
              <a:rPr lang="cs-CZ" dirty="0"/>
              <a:t>zemepis.com</a:t>
            </a:r>
            <a:br>
              <a:rPr lang="cs-CZ" dirty="0"/>
            </a:br>
            <a:r>
              <a:rPr lang="cs-CZ" dirty="0"/>
              <a:t>wikipedia.org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0154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92</Words>
  <Application>Microsoft Office PowerPoint</Application>
  <PresentationFormat>Předvádění na obrazovce (4:3)</PresentationFormat>
  <Paragraphs>32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Okresní města České republiky.</vt:lpstr>
      <vt:lpstr>Kraj Vysočina leží kde?</vt:lpstr>
      <vt:lpstr>Prezentace aplikace PowerPoint</vt:lpstr>
      <vt:lpstr>Prezentace aplikace PowerPoint</vt:lpstr>
      <vt:lpstr>Kraj Vysočina – B je správně.</vt:lpstr>
      <vt:lpstr>Je jich 5 – HB, JI, PE, TR, ZR.</vt:lpstr>
      <vt:lpstr>Okresní města:  Havlíčkův Brod, Jihlava, Pelhřimov, Třebíč, Žďár nad Sázavou.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10</cp:revision>
  <dcterms:created xsi:type="dcterms:W3CDTF">2011-09-18T09:31:45Z</dcterms:created>
  <dcterms:modified xsi:type="dcterms:W3CDTF">2011-09-20T06:50:15Z</dcterms:modified>
</cp:coreProperties>
</file>