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9" r:id="rId4"/>
    <p:sldId id="258" r:id="rId5"/>
    <p:sldId id="259" r:id="rId6"/>
    <p:sldId id="260" r:id="rId7"/>
    <p:sldId id="268" r:id="rId8"/>
    <p:sldId id="261" r:id="rId9"/>
    <p:sldId id="262" r:id="rId10"/>
    <p:sldId id="263" r:id="rId11"/>
    <p:sldId id="267" r:id="rId12"/>
    <p:sldId id="264" r:id="rId13"/>
    <p:sldId id="265" r:id="rId14"/>
    <p:sldId id="266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3" d="100"/>
          <a:sy n="63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8DA70B-9F88-4E9F-A8A8-85E99ECF5DA9}" type="doc">
      <dgm:prSet loTypeId="urn:microsoft.com/office/officeart/2005/8/layout/vList3#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4564E0-6112-4FFD-B1C0-D67F7F9867AC}">
      <dgm:prSet/>
      <dgm:spPr/>
      <dgm:t>
        <a:bodyPr/>
        <a:lstStyle/>
        <a:p>
          <a:pPr rtl="0"/>
          <a:r>
            <a:rPr lang="cs-CZ" dirty="0" smtClean="0"/>
            <a:t>Koncepce této zahrady vznikla v období renesance v 15. stol.</a:t>
          </a:r>
          <a:endParaRPr lang="cs-CZ" dirty="0"/>
        </a:p>
      </dgm:t>
    </dgm:pt>
    <dgm:pt modelId="{255F0E34-9556-4172-93BF-D68B5F6A0DFA}" type="parTrans" cxnId="{3F78FC13-184F-42D6-874C-3CBE0C0A957D}">
      <dgm:prSet/>
      <dgm:spPr/>
      <dgm:t>
        <a:bodyPr/>
        <a:lstStyle/>
        <a:p>
          <a:endParaRPr lang="cs-CZ"/>
        </a:p>
      </dgm:t>
    </dgm:pt>
    <dgm:pt modelId="{022FB7F6-1AA3-47CD-AC32-4FC32FB40F7B}" type="sibTrans" cxnId="{3F78FC13-184F-42D6-874C-3CBE0C0A957D}">
      <dgm:prSet/>
      <dgm:spPr/>
      <dgm:t>
        <a:bodyPr/>
        <a:lstStyle/>
        <a:p>
          <a:endParaRPr lang="cs-CZ"/>
        </a:p>
      </dgm:t>
    </dgm:pt>
    <dgm:pt modelId="{02413DFB-0DA6-4ABB-AF65-C9F0BCA96676}">
      <dgm:prSet/>
      <dgm:spPr/>
      <dgm:t>
        <a:bodyPr/>
        <a:lstStyle/>
        <a:p>
          <a:pPr rtl="0"/>
          <a:r>
            <a:rPr lang="cs-CZ" dirty="0" smtClean="0"/>
            <a:t>Jedná se o geometrický styl zahradní úpravy</a:t>
          </a:r>
          <a:endParaRPr lang="cs-CZ" dirty="0"/>
        </a:p>
      </dgm:t>
    </dgm:pt>
    <dgm:pt modelId="{19FEA1A3-4689-4509-BE20-F3099640F83A}" type="parTrans" cxnId="{BA15AD49-9ADA-4828-87D5-207E7732CB91}">
      <dgm:prSet/>
      <dgm:spPr/>
      <dgm:t>
        <a:bodyPr/>
        <a:lstStyle/>
        <a:p>
          <a:endParaRPr lang="cs-CZ"/>
        </a:p>
      </dgm:t>
    </dgm:pt>
    <dgm:pt modelId="{3A86716A-C6DE-4F6B-B215-CA044A02BC0B}" type="sibTrans" cxnId="{BA15AD49-9ADA-4828-87D5-207E7732CB91}">
      <dgm:prSet/>
      <dgm:spPr/>
      <dgm:t>
        <a:bodyPr/>
        <a:lstStyle/>
        <a:p>
          <a:endParaRPr lang="cs-CZ"/>
        </a:p>
      </dgm:t>
    </dgm:pt>
    <dgm:pt modelId="{5316CB4A-4F58-41D0-8D5F-EA279B8D5D11}">
      <dgm:prSet/>
      <dgm:spPr/>
      <dgm:t>
        <a:bodyPr/>
        <a:lstStyle/>
        <a:p>
          <a:pPr rtl="0"/>
          <a:r>
            <a:rPr lang="cs-CZ" dirty="0" smtClean="0"/>
            <a:t>Zahrady jsou zpravidla umísťovány ve svahu, který je rozdělen pomocí teras.</a:t>
          </a:r>
          <a:endParaRPr lang="cs-CZ" dirty="0"/>
        </a:p>
      </dgm:t>
    </dgm:pt>
    <dgm:pt modelId="{FD84EE65-B29C-460C-9D7D-C4129F6E6725}" type="parTrans" cxnId="{3FDF508E-559E-458E-A621-1C6AB6285F21}">
      <dgm:prSet/>
      <dgm:spPr/>
      <dgm:t>
        <a:bodyPr/>
        <a:lstStyle/>
        <a:p>
          <a:endParaRPr lang="cs-CZ"/>
        </a:p>
      </dgm:t>
    </dgm:pt>
    <dgm:pt modelId="{1DC24352-1DF8-461C-BAE8-22ED74070C04}" type="sibTrans" cxnId="{3FDF508E-559E-458E-A621-1C6AB6285F21}">
      <dgm:prSet/>
      <dgm:spPr/>
      <dgm:t>
        <a:bodyPr/>
        <a:lstStyle/>
        <a:p>
          <a:endParaRPr lang="cs-CZ"/>
        </a:p>
      </dgm:t>
    </dgm:pt>
    <dgm:pt modelId="{11319EC8-E207-4C64-84DD-9ABBEA113C22}" type="pres">
      <dgm:prSet presAssocID="{748DA70B-9F88-4E9F-A8A8-85E99ECF5DA9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2F3B424-545F-4DC4-8A1A-CD2BDEBD437E}" type="pres">
      <dgm:prSet presAssocID="{834564E0-6112-4FFD-B1C0-D67F7F9867AC}" presName="composite" presStyleCnt="0"/>
      <dgm:spPr/>
      <dgm:t>
        <a:bodyPr/>
        <a:lstStyle/>
        <a:p>
          <a:endParaRPr lang="cs-CZ"/>
        </a:p>
      </dgm:t>
    </dgm:pt>
    <dgm:pt modelId="{CCA1BF86-1740-4ABB-ABE0-4577936D1CF0}" type="pres">
      <dgm:prSet presAssocID="{834564E0-6112-4FFD-B1C0-D67F7F9867AC}" presName="imgShp" presStyleLbl="fgImgPlace1" presStyleIdx="0" presStyleCnt="3"/>
      <dgm:spPr/>
      <dgm:t>
        <a:bodyPr/>
        <a:lstStyle/>
        <a:p>
          <a:endParaRPr lang="cs-CZ"/>
        </a:p>
      </dgm:t>
    </dgm:pt>
    <dgm:pt modelId="{575166F2-4E04-4EEF-B18E-0F43CBAB7DC7}" type="pres">
      <dgm:prSet presAssocID="{834564E0-6112-4FFD-B1C0-D67F7F9867AC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B21C2-82CA-4792-881B-5C104CB56FF5}" type="pres">
      <dgm:prSet presAssocID="{022FB7F6-1AA3-47CD-AC32-4FC32FB40F7B}" presName="spacing" presStyleCnt="0"/>
      <dgm:spPr/>
      <dgm:t>
        <a:bodyPr/>
        <a:lstStyle/>
        <a:p>
          <a:endParaRPr lang="cs-CZ"/>
        </a:p>
      </dgm:t>
    </dgm:pt>
    <dgm:pt modelId="{F31743CA-621C-433E-BB13-CCD78A2F37BE}" type="pres">
      <dgm:prSet presAssocID="{02413DFB-0DA6-4ABB-AF65-C9F0BCA96676}" presName="composite" presStyleCnt="0"/>
      <dgm:spPr/>
      <dgm:t>
        <a:bodyPr/>
        <a:lstStyle/>
        <a:p>
          <a:endParaRPr lang="cs-CZ"/>
        </a:p>
      </dgm:t>
    </dgm:pt>
    <dgm:pt modelId="{D21ABF97-BA96-4720-B34C-E7C92241EC1E}" type="pres">
      <dgm:prSet presAssocID="{02413DFB-0DA6-4ABB-AF65-C9F0BCA96676}" presName="imgShp" presStyleLbl="fgImgPlace1" presStyleIdx="1" presStyleCnt="3"/>
      <dgm:spPr/>
      <dgm:t>
        <a:bodyPr/>
        <a:lstStyle/>
        <a:p>
          <a:endParaRPr lang="cs-CZ"/>
        </a:p>
      </dgm:t>
    </dgm:pt>
    <dgm:pt modelId="{574BDB4D-C50B-45AD-9497-18B9264E577A}" type="pres">
      <dgm:prSet presAssocID="{02413DFB-0DA6-4ABB-AF65-C9F0BCA96676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C20443-2725-4084-9AD3-E4A3FCD691BB}" type="pres">
      <dgm:prSet presAssocID="{3A86716A-C6DE-4F6B-B215-CA044A02BC0B}" presName="spacing" presStyleCnt="0"/>
      <dgm:spPr/>
      <dgm:t>
        <a:bodyPr/>
        <a:lstStyle/>
        <a:p>
          <a:endParaRPr lang="cs-CZ"/>
        </a:p>
      </dgm:t>
    </dgm:pt>
    <dgm:pt modelId="{4D9C2C90-6847-4FB2-8B71-14E35FD69DEC}" type="pres">
      <dgm:prSet presAssocID="{5316CB4A-4F58-41D0-8D5F-EA279B8D5D11}" presName="composite" presStyleCnt="0"/>
      <dgm:spPr/>
      <dgm:t>
        <a:bodyPr/>
        <a:lstStyle/>
        <a:p>
          <a:endParaRPr lang="cs-CZ"/>
        </a:p>
      </dgm:t>
    </dgm:pt>
    <dgm:pt modelId="{500257F6-CC66-4C47-B89B-94249D7B15A3}" type="pres">
      <dgm:prSet presAssocID="{5316CB4A-4F58-41D0-8D5F-EA279B8D5D11}" presName="imgShp" presStyleLbl="fgImgPlace1" presStyleIdx="2" presStyleCnt="3"/>
      <dgm:spPr/>
      <dgm:t>
        <a:bodyPr/>
        <a:lstStyle/>
        <a:p>
          <a:endParaRPr lang="cs-CZ"/>
        </a:p>
      </dgm:t>
    </dgm:pt>
    <dgm:pt modelId="{059626B0-0B8F-44F3-8E13-00D91626A6A4}" type="pres">
      <dgm:prSet presAssocID="{5316CB4A-4F58-41D0-8D5F-EA279B8D5D1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15AD49-9ADA-4828-87D5-207E7732CB91}" srcId="{748DA70B-9F88-4E9F-A8A8-85E99ECF5DA9}" destId="{02413DFB-0DA6-4ABB-AF65-C9F0BCA96676}" srcOrd="1" destOrd="0" parTransId="{19FEA1A3-4689-4509-BE20-F3099640F83A}" sibTransId="{3A86716A-C6DE-4F6B-B215-CA044A02BC0B}"/>
    <dgm:cxn modelId="{4CD37A70-D34E-4A01-A6DF-AB78D63E3D4A}" type="presOf" srcId="{748DA70B-9F88-4E9F-A8A8-85E99ECF5DA9}" destId="{11319EC8-E207-4C64-84DD-9ABBEA113C22}" srcOrd="0" destOrd="0" presId="urn:microsoft.com/office/officeart/2005/8/layout/vList3#1"/>
    <dgm:cxn modelId="{3F78FC13-184F-42D6-874C-3CBE0C0A957D}" srcId="{748DA70B-9F88-4E9F-A8A8-85E99ECF5DA9}" destId="{834564E0-6112-4FFD-B1C0-D67F7F9867AC}" srcOrd="0" destOrd="0" parTransId="{255F0E34-9556-4172-93BF-D68B5F6A0DFA}" sibTransId="{022FB7F6-1AA3-47CD-AC32-4FC32FB40F7B}"/>
    <dgm:cxn modelId="{1DCF3AB9-35FA-444D-8D02-E815722E7C6E}" type="presOf" srcId="{5316CB4A-4F58-41D0-8D5F-EA279B8D5D11}" destId="{059626B0-0B8F-44F3-8E13-00D91626A6A4}" srcOrd="0" destOrd="0" presId="urn:microsoft.com/office/officeart/2005/8/layout/vList3#1"/>
    <dgm:cxn modelId="{58BA7ED5-C5CB-4164-9FE2-E0125EF7C178}" type="presOf" srcId="{834564E0-6112-4FFD-B1C0-D67F7F9867AC}" destId="{575166F2-4E04-4EEF-B18E-0F43CBAB7DC7}" srcOrd="0" destOrd="0" presId="urn:microsoft.com/office/officeart/2005/8/layout/vList3#1"/>
    <dgm:cxn modelId="{3FDF508E-559E-458E-A621-1C6AB6285F21}" srcId="{748DA70B-9F88-4E9F-A8A8-85E99ECF5DA9}" destId="{5316CB4A-4F58-41D0-8D5F-EA279B8D5D11}" srcOrd="2" destOrd="0" parTransId="{FD84EE65-B29C-460C-9D7D-C4129F6E6725}" sibTransId="{1DC24352-1DF8-461C-BAE8-22ED74070C04}"/>
    <dgm:cxn modelId="{19B738B0-60F6-4790-896C-1E0E48A6D3A4}" type="presOf" srcId="{02413DFB-0DA6-4ABB-AF65-C9F0BCA96676}" destId="{574BDB4D-C50B-45AD-9497-18B9264E577A}" srcOrd="0" destOrd="0" presId="urn:microsoft.com/office/officeart/2005/8/layout/vList3#1"/>
    <dgm:cxn modelId="{37EF3718-BE3C-4FF6-BF84-5104A2E85648}" type="presParOf" srcId="{11319EC8-E207-4C64-84DD-9ABBEA113C22}" destId="{B2F3B424-545F-4DC4-8A1A-CD2BDEBD437E}" srcOrd="0" destOrd="0" presId="urn:microsoft.com/office/officeart/2005/8/layout/vList3#1"/>
    <dgm:cxn modelId="{C5C7118E-9C5E-4E6B-96C1-B0FB51C3B3AD}" type="presParOf" srcId="{B2F3B424-545F-4DC4-8A1A-CD2BDEBD437E}" destId="{CCA1BF86-1740-4ABB-ABE0-4577936D1CF0}" srcOrd="0" destOrd="0" presId="urn:microsoft.com/office/officeart/2005/8/layout/vList3#1"/>
    <dgm:cxn modelId="{75A87C25-417E-45A3-8627-DE78C053B23A}" type="presParOf" srcId="{B2F3B424-545F-4DC4-8A1A-CD2BDEBD437E}" destId="{575166F2-4E04-4EEF-B18E-0F43CBAB7DC7}" srcOrd="1" destOrd="0" presId="urn:microsoft.com/office/officeart/2005/8/layout/vList3#1"/>
    <dgm:cxn modelId="{2AB19361-F3DF-48B0-BDF9-EBF7B6492634}" type="presParOf" srcId="{11319EC8-E207-4C64-84DD-9ABBEA113C22}" destId="{AA9B21C2-82CA-4792-881B-5C104CB56FF5}" srcOrd="1" destOrd="0" presId="urn:microsoft.com/office/officeart/2005/8/layout/vList3#1"/>
    <dgm:cxn modelId="{FF84E404-F314-40B1-BABD-3201F1EC24E5}" type="presParOf" srcId="{11319EC8-E207-4C64-84DD-9ABBEA113C22}" destId="{F31743CA-621C-433E-BB13-CCD78A2F37BE}" srcOrd="2" destOrd="0" presId="urn:microsoft.com/office/officeart/2005/8/layout/vList3#1"/>
    <dgm:cxn modelId="{A546D180-2E30-4461-8E16-3A022F75FE5F}" type="presParOf" srcId="{F31743CA-621C-433E-BB13-CCD78A2F37BE}" destId="{D21ABF97-BA96-4720-B34C-E7C92241EC1E}" srcOrd="0" destOrd="0" presId="urn:microsoft.com/office/officeart/2005/8/layout/vList3#1"/>
    <dgm:cxn modelId="{1E6D8717-FA08-49E9-88E9-C58BCF0F8DD4}" type="presParOf" srcId="{F31743CA-621C-433E-BB13-CCD78A2F37BE}" destId="{574BDB4D-C50B-45AD-9497-18B9264E577A}" srcOrd="1" destOrd="0" presId="urn:microsoft.com/office/officeart/2005/8/layout/vList3#1"/>
    <dgm:cxn modelId="{0A869D53-E01C-433E-9947-93BE561CE02E}" type="presParOf" srcId="{11319EC8-E207-4C64-84DD-9ABBEA113C22}" destId="{7FC20443-2725-4084-9AD3-E4A3FCD691BB}" srcOrd="3" destOrd="0" presId="urn:microsoft.com/office/officeart/2005/8/layout/vList3#1"/>
    <dgm:cxn modelId="{18913063-00D2-4FB0-A964-E216A2B3FBAC}" type="presParOf" srcId="{11319EC8-E207-4C64-84DD-9ABBEA113C22}" destId="{4D9C2C90-6847-4FB2-8B71-14E35FD69DEC}" srcOrd="4" destOrd="0" presId="urn:microsoft.com/office/officeart/2005/8/layout/vList3#1"/>
    <dgm:cxn modelId="{6A39F4B7-5089-4348-862D-7D3DEB6A19DC}" type="presParOf" srcId="{4D9C2C90-6847-4FB2-8B71-14E35FD69DEC}" destId="{500257F6-CC66-4C47-B89B-94249D7B15A3}" srcOrd="0" destOrd="0" presId="urn:microsoft.com/office/officeart/2005/8/layout/vList3#1"/>
    <dgm:cxn modelId="{8D8C4C2A-295A-4D41-BD22-342B358ED628}" type="presParOf" srcId="{4D9C2C90-6847-4FB2-8B71-14E35FD69DEC}" destId="{059626B0-0B8F-44F3-8E13-00D91626A6A4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CA7040-6961-46DD-8175-0472931A0299}" type="doc">
      <dgm:prSet loTypeId="urn:microsoft.com/office/officeart/2005/8/layout/vList3#2" loCatId="list" qsTypeId="urn:microsoft.com/office/officeart/2005/8/quickstyle/3d1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AB88F704-E689-4D39-A116-B7E228D65DF6}">
      <dgm:prSet/>
      <dgm:spPr/>
      <dgm:t>
        <a:bodyPr/>
        <a:lstStyle/>
        <a:p>
          <a:pPr rtl="0"/>
          <a:r>
            <a:rPr lang="cs-CZ" dirty="0" smtClean="0"/>
            <a:t>Převaha architektonických prvků</a:t>
          </a:r>
          <a:endParaRPr lang="cs-CZ" dirty="0"/>
        </a:p>
      </dgm:t>
    </dgm:pt>
    <dgm:pt modelId="{3B39CE92-FAE9-49DD-B699-185F62C23A67}" type="parTrans" cxnId="{EF408BA8-C067-4E33-B5A8-EB99C08D5B82}">
      <dgm:prSet/>
      <dgm:spPr/>
      <dgm:t>
        <a:bodyPr/>
        <a:lstStyle/>
        <a:p>
          <a:endParaRPr lang="cs-CZ"/>
        </a:p>
      </dgm:t>
    </dgm:pt>
    <dgm:pt modelId="{8DEC58DD-CA52-46D0-8AD6-A2466A17B3E2}" type="sibTrans" cxnId="{EF408BA8-C067-4E33-B5A8-EB99C08D5B82}">
      <dgm:prSet/>
      <dgm:spPr/>
      <dgm:t>
        <a:bodyPr/>
        <a:lstStyle/>
        <a:p>
          <a:endParaRPr lang="cs-CZ"/>
        </a:p>
      </dgm:t>
    </dgm:pt>
    <dgm:pt modelId="{6DE38F7C-8881-44F2-BC81-65334C06E778}">
      <dgm:prSet/>
      <dgm:spPr/>
      <dgm:t>
        <a:bodyPr/>
        <a:lstStyle/>
        <a:p>
          <a:pPr rtl="0"/>
          <a:r>
            <a:rPr lang="cs-CZ" dirty="0" smtClean="0"/>
            <a:t>Kombinace ornamentálních schodišť, sochařských prvků a vodních kaskád</a:t>
          </a:r>
          <a:endParaRPr lang="cs-CZ" dirty="0"/>
        </a:p>
      </dgm:t>
    </dgm:pt>
    <dgm:pt modelId="{3B62D015-A855-4D64-9CAC-A3C132F87605}" type="parTrans" cxnId="{781CCB4E-ACFF-4EE8-AA65-9AB20F8C11AF}">
      <dgm:prSet/>
      <dgm:spPr/>
      <dgm:t>
        <a:bodyPr/>
        <a:lstStyle/>
        <a:p>
          <a:endParaRPr lang="cs-CZ"/>
        </a:p>
      </dgm:t>
    </dgm:pt>
    <dgm:pt modelId="{D3CC47F0-7CE2-4032-B24C-326B9FB04E97}" type="sibTrans" cxnId="{781CCB4E-ACFF-4EE8-AA65-9AB20F8C11AF}">
      <dgm:prSet/>
      <dgm:spPr/>
      <dgm:t>
        <a:bodyPr/>
        <a:lstStyle/>
        <a:p>
          <a:endParaRPr lang="cs-CZ"/>
        </a:p>
      </dgm:t>
    </dgm:pt>
    <dgm:pt modelId="{464D2D14-855A-420B-AE3F-9CDBF9E1AF0F}">
      <dgm:prSet/>
      <dgm:spPr/>
      <dgm:t>
        <a:bodyPr/>
        <a:lstStyle/>
        <a:p>
          <a:pPr rtl="0"/>
          <a:r>
            <a:rPr lang="cs-CZ" dirty="0" smtClean="0"/>
            <a:t>Na vyvýšeném pahorku budova</a:t>
          </a:r>
          <a:endParaRPr lang="cs-CZ" dirty="0"/>
        </a:p>
      </dgm:t>
    </dgm:pt>
    <dgm:pt modelId="{42CCEEDE-AC84-47FA-A052-26B313055AA1}" type="parTrans" cxnId="{86058A43-5E83-4BCF-B94D-964CB3166DD2}">
      <dgm:prSet/>
      <dgm:spPr/>
      <dgm:t>
        <a:bodyPr/>
        <a:lstStyle/>
        <a:p>
          <a:endParaRPr lang="cs-CZ"/>
        </a:p>
      </dgm:t>
    </dgm:pt>
    <dgm:pt modelId="{AA715B00-6624-434A-8715-2A94A922D22D}" type="sibTrans" cxnId="{86058A43-5E83-4BCF-B94D-964CB3166DD2}">
      <dgm:prSet/>
      <dgm:spPr/>
      <dgm:t>
        <a:bodyPr/>
        <a:lstStyle/>
        <a:p>
          <a:endParaRPr lang="cs-CZ"/>
        </a:p>
      </dgm:t>
    </dgm:pt>
    <dgm:pt modelId="{852B6D8D-6512-4CC4-B456-445DD2FA6A6B}" type="pres">
      <dgm:prSet presAssocID="{85CA7040-6961-46DD-8175-0472931A0299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C902E1-B953-435A-A59B-C074AB271C12}" type="pres">
      <dgm:prSet presAssocID="{AB88F704-E689-4D39-A116-B7E228D65DF6}" presName="composite" presStyleCnt="0"/>
      <dgm:spPr/>
    </dgm:pt>
    <dgm:pt modelId="{F30C2692-FE34-4E3E-9EC3-79E2FC05BE87}" type="pres">
      <dgm:prSet presAssocID="{AB88F704-E689-4D39-A116-B7E228D65DF6}" presName="imgShp" presStyleLbl="fgImgPlace1" presStyleIdx="0" presStyleCnt="3"/>
      <dgm:spPr/>
    </dgm:pt>
    <dgm:pt modelId="{F2C7EA58-747E-48B2-B57C-75A0F0A5B6B3}" type="pres">
      <dgm:prSet presAssocID="{AB88F704-E689-4D39-A116-B7E228D65DF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E96A2-11C7-4DD4-B986-5D4DC9CC41CB}" type="pres">
      <dgm:prSet presAssocID="{8DEC58DD-CA52-46D0-8AD6-A2466A17B3E2}" presName="spacing" presStyleCnt="0"/>
      <dgm:spPr/>
    </dgm:pt>
    <dgm:pt modelId="{68D9B296-1A30-467A-8E1B-DB02EBE7B9D2}" type="pres">
      <dgm:prSet presAssocID="{6DE38F7C-8881-44F2-BC81-65334C06E778}" presName="composite" presStyleCnt="0"/>
      <dgm:spPr/>
    </dgm:pt>
    <dgm:pt modelId="{0B90A2E2-DAA7-4D44-A4EF-360EE054C821}" type="pres">
      <dgm:prSet presAssocID="{6DE38F7C-8881-44F2-BC81-65334C06E778}" presName="imgShp" presStyleLbl="fgImgPlace1" presStyleIdx="1" presStyleCnt="3"/>
      <dgm:spPr/>
    </dgm:pt>
    <dgm:pt modelId="{CAE90706-DC07-42FD-8F8B-7DECA5E8C448}" type="pres">
      <dgm:prSet presAssocID="{6DE38F7C-8881-44F2-BC81-65334C06E778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677FF-D43B-4192-8E42-1FD7D6503239}" type="pres">
      <dgm:prSet presAssocID="{D3CC47F0-7CE2-4032-B24C-326B9FB04E97}" presName="spacing" presStyleCnt="0"/>
      <dgm:spPr/>
    </dgm:pt>
    <dgm:pt modelId="{3D8DCCA7-4FBD-487F-AA33-C7D7E9B696FC}" type="pres">
      <dgm:prSet presAssocID="{464D2D14-855A-420B-AE3F-9CDBF9E1AF0F}" presName="composite" presStyleCnt="0"/>
      <dgm:spPr/>
    </dgm:pt>
    <dgm:pt modelId="{570D47CF-24A7-4C67-87E8-349B783B9E45}" type="pres">
      <dgm:prSet presAssocID="{464D2D14-855A-420B-AE3F-9CDBF9E1AF0F}" presName="imgShp" presStyleLbl="fgImgPlace1" presStyleIdx="2" presStyleCnt="3"/>
      <dgm:spPr/>
    </dgm:pt>
    <dgm:pt modelId="{9ACB3C21-77A9-4AEC-9C91-3B3878906E72}" type="pres">
      <dgm:prSet presAssocID="{464D2D14-855A-420B-AE3F-9CDBF9E1AF0F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408BA8-C067-4E33-B5A8-EB99C08D5B82}" srcId="{85CA7040-6961-46DD-8175-0472931A0299}" destId="{AB88F704-E689-4D39-A116-B7E228D65DF6}" srcOrd="0" destOrd="0" parTransId="{3B39CE92-FAE9-49DD-B699-185F62C23A67}" sibTransId="{8DEC58DD-CA52-46D0-8AD6-A2466A17B3E2}"/>
    <dgm:cxn modelId="{86058A43-5E83-4BCF-B94D-964CB3166DD2}" srcId="{85CA7040-6961-46DD-8175-0472931A0299}" destId="{464D2D14-855A-420B-AE3F-9CDBF9E1AF0F}" srcOrd="2" destOrd="0" parTransId="{42CCEEDE-AC84-47FA-A052-26B313055AA1}" sibTransId="{AA715B00-6624-434A-8715-2A94A922D22D}"/>
    <dgm:cxn modelId="{1A1BD1A0-6483-43F6-8ECB-756ECAA54238}" type="presOf" srcId="{464D2D14-855A-420B-AE3F-9CDBF9E1AF0F}" destId="{9ACB3C21-77A9-4AEC-9C91-3B3878906E72}" srcOrd="0" destOrd="0" presId="urn:microsoft.com/office/officeart/2005/8/layout/vList3#2"/>
    <dgm:cxn modelId="{A159C56E-FDED-4497-9AE0-F2369D464071}" type="presOf" srcId="{85CA7040-6961-46DD-8175-0472931A0299}" destId="{852B6D8D-6512-4CC4-B456-445DD2FA6A6B}" srcOrd="0" destOrd="0" presId="urn:microsoft.com/office/officeart/2005/8/layout/vList3#2"/>
    <dgm:cxn modelId="{101876B6-E3C8-454F-BAC6-BCA293D93878}" type="presOf" srcId="{6DE38F7C-8881-44F2-BC81-65334C06E778}" destId="{CAE90706-DC07-42FD-8F8B-7DECA5E8C448}" srcOrd="0" destOrd="0" presId="urn:microsoft.com/office/officeart/2005/8/layout/vList3#2"/>
    <dgm:cxn modelId="{781CCB4E-ACFF-4EE8-AA65-9AB20F8C11AF}" srcId="{85CA7040-6961-46DD-8175-0472931A0299}" destId="{6DE38F7C-8881-44F2-BC81-65334C06E778}" srcOrd="1" destOrd="0" parTransId="{3B62D015-A855-4D64-9CAC-A3C132F87605}" sibTransId="{D3CC47F0-7CE2-4032-B24C-326B9FB04E97}"/>
    <dgm:cxn modelId="{460E28FB-85E8-40AE-B5AD-84C5FE94F79F}" type="presOf" srcId="{AB88F704-E689-4D39-A116-B7E228D65DF6}" destId="{F2C7EA58-747E-48B2-B57C-75A0F0A5B6B3}" srcOrd="0" destOrd="0" presId="urn:microsoft.com/office/officeart/2005/8/layout/vList3#2"/>
    <dgm:cxn modelId="{563FC72F-F49E-45C4-9A2A-78F5DB4EA843}" type="presParOf" srcId="{852B6D8D-6512-4CC4-B456-445DD2FA6A6B}" destId="{E4C902E1-B953-435A-A59B-C074AB271C12}" srcOrd="0" destOrd="0" presId="urn:microsoft.com/office/officeart/2005/8/layout/vList3#2"/>
    <dgm:cxn modelId="{6ADCBA97-3368-4DB7-927C-33330FD620A3}" type="presParOf" srcId="{E4C902E1-B953-435A-A59B-C074AB271C12}" destId="{F30C2692-FE34-4E3E-9EC3-79E2FC05BE87}" srcOrd="0" destOrd="0" presId="urn:microsoft.com/office/officeart/2005/8/layout/vList3#2"/>
    <dgm:cxn modelId="{6BEE4775-62D5-442B-9318-23C1F7F3FBD6}" type="presParOf" srcId="{E4C902E1-B953-435A-A59B-C074AB271C12}" destId="{F2C7EA58-747E-48B2-B57C-75A0F0A5B6B3}" srcOrd="1" destOrd="0" presId="urn:microsoft.com/office/officeart/2005/8/layout/vList3#2"/>
    <dgm:cxn modelId="{059D2100-682E-404F-9035-E03272B08EF1}" type="presParOf" srcId="{852B6D8D-6512-4CC4-B456-445DD2FA6A6B}" destId="{CB8E96A2-11C7-4DD4-B986-5D4DC9CC41CB}" srcOrd="1" destOrd="0" presId="urn:microsoft.com/office/officeart/2005/8/layout/vList3#2"/>
    <dgm:cxn modelId="{76354F8A-B488-41BE-A824-B949B07CBDBA}" type="presParOf" srcId="{852B6D8D-6512-4CC4-B456-445DD2FA6A6B}" destId="{68D9B296-1A30-467A-8E1B-DB02EBE7B9D2}" srcOrd="2" destOrd="0" presId="urn:microsoft.com/office/officeart/2005/8/layout/vList3#2"/>
    <dgm:cxn modelId="{77524436-F877-4793-A12E-FABEDFC13117}" type="presParOf" srcId="{68D9B296-1A30-467A-8E1B-DB02EBE7B9D2}" destId="{0B90A2E2-DAA7-4D44-A4EF-360EE054C821}" srcOrd="0" destOrd="0" presId="urn:microsoft.com/office/officeart/2005/8/layout/vList3#2"/>
    <dgm:cxn modelId="{7D80C14B-FC87-4A1A-8FEE-D1070818EDF4}" type="presParOf" srcId="{68D9B296-1A30-467A-8E1B-DB02EBE7B9D2}" destId="{CAE90706-DC07-42FD-8F8B-7DECA5E8C448}" srcOrd="1" destOrd="0" presId="urn:microsoft.com/office/officeart/2005/8/layout/vList3#2"/>
    <dgm:cxn modelId="{8EDEEA7A-1FCF-4C79-9675-FED685F6AE32}" type="presParOf" srcId="{852B6D8D-6512-4CC4-B456-445DD2FA6A6B}" destId="{A7E677FF-D43B-4192-8E42-1FD7D6503239}" srcOrd="3" destOrd="0" presId="urn:microsoft.com/office/officeart/2005/8/layout/vList3#2"/>
    <dgm:cxn modelId="{1A429DC3-A6E8-4C33-AE69-BEE21FDB405C}" type="presParOf" srcId="{852B6D8D-6512-4CC4-B456-445DD2FA6A6B}" destId="{3D8DCCA7-4FBD-487F-AA33-C7D7E9B696FC}" srcOrd="4" destOrd="0" presId="urn:microsoft.com/office/officeart/2005/8/layout/vList3#2"/>
    <dgm:cxn modelId="{013365B4-8F10-42C8-B125-092C54D1A9BD}" type="presParOf" srcId="{3D8DCCA7-4FBD-487F-AA33-C7D7E9B696FC}" destId="{570D47CF-24A7-4C67-87E8-349B783B9E45}" srcOrd="0" destOrd="0" presId="urn:microsoft.com/office/officeart/2005/8/layout/vList3#2"/>
    <dgm:cxn modelId="{6EC8514D-66DA-4059-876E-FC30DAEE36F4}" type="presParOf" srcId="{3D8DCCA7-4FBD-487F-AA33-C7D7E9B696FC}" destId="{9ACB3C21-77A9-4AEC-9C91-3B3878906E72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73C2EC-CDE0-4FF6-8BAA-745D6CCB86D2}" type="doc">
      <dgm:prSet loTypeId="urn:microsoft.com/office/officeart/2005/8/layout/vList3#3" loCatId="list" qsTypeId="urn:microsoft.com/office/officeart/2005/8/quickstyle/3d1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019849E-E58C-4E49-938C-958F490BCE01}">
      <dgm:prSet/>
      <dgm:spPr/>
      <dgm:t>
        <a:bodyPr/>
        <a:lstStyle/>
        <a:p>
          <a:pPr rtl="0"/>
          <a:r>
            <a:rPr lang="cs-CZ" dirty="0" smtClean="0"/>
            <a:t>Koncepce této zahrady vznikla v 16. stol. v Itálii. V 17. stol. pak byla přenesena do Francie.</a:t>
          </a:r>
          <a:endParaRPr lang="cs-CZ" dirty="0"/>
        </a:p>
      </dgm:t>
    </dgm:pt>
    <dgm:pt modelId="{541AA324-9FBC-44C9-A5BE-26E68B1D1605}" type="parTrans" cxnId="{7BAB2A06-0CA5-4458-9784-34C6AAE14B6A}">
      <dgm:prSet/>
      <dgm:spPr/>
      <dgm:t>
        <a:bodyPr/>
        <a:lstStyle/>
        <a:p>
          <a:endParaRPr lang="cs-CZ"/>
        </a:p>
      </dgm:t>
    </dgm:pt>
    <dgm:pt modelId="{BA05875A-5494-49D5-90F8-8BD599D82A1E}" type="sibTrans" cxnId="{7BAB2A06-0CA5-4458-9784-34C6AAE14B6A}">
      <dgm:prSet/>
      <dgm:spPr/>
      <dgm:t>
        <a:bodyPr/>
        <a:lstStyle/>
        <a:p>
          <a:endParaRPr lang="cs-CZ"/>
        </a:p>
      </dgm:t>
    </dgm:pt>
    <dgm:pt modelId="{1D722079-BA24-4829-BFEA-9904B6A5D169}">
      <dgm:prSet/>
      <dgm:spPr/>
      <dgm:t>
        <a:bodyPr/>
        <a:lstStyle/>
        <a:p>
          <a:pPr rtl="0"/>
          <a:r>
            <a:rPr lang="cs-CZ" dirty="0" smtClean="0"/>
            <a:t>Jedná se o geometrický styl zahradní úpravy</a:t>
          </a:r>
          <a:endParaRPr lang="cs-CZ" dirty="0"/>
        </a:p>
      </dgm:t>
    </dgm:pt>
    <dgm:pt modelId="{B8D55760-5279-4BBE-97EE-496B762466A1}" type="parTrans" cxnId="{F2915D22-66E3-4BF3-8CC1-843D5CA2420F}">
      <dgm:prSet/>
      <dgm:spPr/>
      <dgm:t>
        <a:bodyPr/>
        <a:lstStyle/>
        <a:p>
          <a:endParaRPr lang="cs-CZ"/>
        </a:p>
      </dgm:t>
    </dgm:pt>
    <dgm:pt modelId="{7829AED8-1C80-4719-8D08-005658D0A367}" type="sibTrans" cxnId="{F2915D22-66E3-4BF3-8CC1-843D5CA2420F}">
      <dgm:prSet/>
      <dgm:spPr/>
      <dgm:t>
        <a:bodyPr/>
        <a:lstStyle/>
        <a:p>
          <a:endParaRPr lang="cs-CZ"/>
        </a:p>
      </dgm:t>
    </dgm:pt>
    <dgm:pt modelId="{C406C423-3358-4734-A387-715FEDF0AEC4}">
      <dgm:prSet/>
      <dgm:spPr/>
      <dgm:t>
        <a:bodyPr/>
        <a:lstStyle/>
        <a:p>
          <a:pPr rtl="0"/>
          <a:r>
            <a:rPr lang="cs-CZ" dirty="0" smtClean="0"/>
            <a:t>Úprava je založena na symetrii a je pokračováním architektury hlavní stavby</a:t>
          </a:r>
          <a:endParaRPr lang="cs-CZ" dirty="0"/>
        </a:p>
      </dgm:t>
    </dgm:pt>
    <dgm:pt modelId="{4A29F92B-9020-4D30-8DE0-C7D0AF053579}" type="parTrans" cxnId="{FE06EF04-09E3-4FF0-8DEA-2939BB5FD3D2}">
      <dgm:prSet/>
      <dgm:spPr/>
      <dgm:t>
        <a:bodyPr/>
        <a:lstStyle/>
        <a:p>
          <a:endParaRPr lang="cs-CZ"/>
        </a:p>
      </dgm:t>
    </dgm:pt>
    <dgm:pt modelId="{6DF06C16-18DE-4FB3-A9FF-BA438C72E89D}" type="sibTrans" cxnId="{FE06EF04-09E3-4FF0-8DEA-2939BB5FD3D2}">
      <dgm:prSet/>
      <dgm:spPr/>
      <dgm:t>
        <a:bodyPr/>
        <a:lstStyle/>
        <a:p>
          <a:endParaRPr lang="cs-CZ"/>
        </a:p>
      </dgm:t>
    </dgm:pt>
    <dgm:pt modelId="{1A0C2015-A76B-4D02-9154-EFD8ACB97430}" type="pres">
      <dgm:prSet presAssocID="{1F73C2EC-CDE0-4FF6-8BAA-745D6CCB86D2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EFBA5A-CF0D-4DB2-ABC6-971CDBEC7A18}" type="pres">
      <dgm:prSet presAssocID="{6019849E-E58C-4E49-938C-958F490BCE01}" presName="composite" presStyleCnt="0"/>
      <dgm:spPr/>
    </dgm:pt>
    <dgm:pt modelId="{A2421E2A-16B1-4063-BCF9-301A7F132E73}" type="pres">
      <dgm:prSet presAssocID="{6019849E-E58C-4E49-938C-958F490BCE01}" presName="imgShp" presStyleLbl="fgImgPlace1" presStyleIdx="0" presStyleCnt="3"/>
      <dgm:spPr/>
    </dgm:pt>
    <dgm:pt modelId="{CCCD29E9-458B-4C8D-869D-C39F9FA093B7}" type="pres">
      <dgm:prSet presAssocID="{6019849E-E58C-4E49-938C-958F490BCE0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8CC25-7D4E-417C-B0B9-53B87366D47A}" type="pres">
      <dgm:prSet presAssocID="{BA05875A-5494-49D5-90F8-8BD599D82A1E}" presName="spacing" presStyleCnt="0"/>
      <dgm:spPr/>
    </dgm:pt>
    <dgm:pt modelId="{69ECAFC6-792F-4604-82D4-EF02745D94DB}" type="pres">
      <dgm:prSet presAssocID="{1D722079-BA24-4829-BFEA-9904B6A5D169}" presName="composite" presStyleCnt="0"/>
      <dgm:spPr/>
    </dgm:pt>
    <dgm:pt modelId="{7E91C8E9-0C94-44B5-BFEF-57DB46E5EB82}" type="pres">
      <dgm:prSet presAssocID="{1D722079-BA24-4829-BFEA-9904B6A5D169}" presName="imgShp" presStyleLbl="fgImgPlace1" presStyleIdx="1" presStyleCnt="3"/>
      <dgm:spPr/>
    </dgm:pt>
    <dgm:pt modelId="{6F514D6E-F2B7-4891-A974-4D614DD9A869}" type="pres">
      <dgm:prSet presAssocID="{1D722079-BA24-4829-BFEA-9904B6A5D169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27578-02ED-48FA-9CD8-A7BD3B843EE9}" type="pres">
      <dgm:prSet presAssocID="{7829AED8-1C80-4719-8D08-005658D0A367}" presName="spacing" presStyleCnt="0"/>
      <dgm:spPr/>
    </dgm:pt>
    <dgm:pt modelId="{D62662FC-D9AE-4C1C-8FFC-91084898531B}" type="pres">
      <dgm:prSet presAssocID="{C406C423-3358-4734-A387-715FEDF0AEC4}" presName="composite" presStyleCnt="0"/>
      <dgm:spPr/>
    </dgm:pt>
    <dgm:pt modelId="{A81338F5-1CA8-45B6-9F21-2DDF61DF5BC9}" type="pres">
      <dgm:prSet presAssocID="{C406C423-3358-4734-A387-715FEDF0AEC4}" presName="imgShp" presStyleLbl="fgImgPlace1" presStyleIdx="2" presStyleCnt="3"/>
      <dgm:spPr/>
    </dgm:pt>
    <dgm:pt modelId="{E6CED10E-6453-49C6-8557-07408E8F1433}" type="pres">
      <dgm:prSet presAssocID="{C406C423-3358-4734-A387-715FEDF0AEC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3F8790-5646-4680-8EED-AADB03142DF4}" type="presOf" srcId="{6019849E-E58C-4E49-938C-958F490BCE01}" destId="{CCCD29E9-458B-4C8D-869D-C39F9FA093B7}" srcOrd="0" destOrd="0" presId="urn:microsoft.com/office/officeart/2005/8/layout/vList3#3"/>
    <dgm:cxn modelId="{7BAB2A06-0CA5-4458-9784-34C6AAE14B6A}" srcId="{1F73C2EC-CDE0-4FF6-8BAA-745D6CCB86D2}" destId="{6019849E-E58C-4E49-938C-958F490BCE01}" srcOrd="0" destOrd="0" parTransId="{541AA324-9FBC-44C9-A5BE-26E68B1D1605}" sibTransId="{BA05875A-5494-49D5-90F8-8BD599D82A1E}"/>
    <dgm:cxn modelId="{FE8CE819-4B8E-4229-962B-59F086E38B14}" type="presOf" srcId="{C406C423-3358-4734-A387-715FEDF0AEC4}" destId="{E6CED10E-6453-49C6-8557-07408E8F1433}" srcOrd="0" destOrd="0" presId="urn:microsoft.com/office/officeart/2005/8/layout/vList3#3"/>
    <dgm:cxn modelId="{F2915D22-66E3-4BF3-8CC1-843D5CA2420F}" srcId="{1F73C2EC-CDE0-4FF6-8BAA-745D6CCB86D2}" destId="{1D722079-BA24-4829-BFEA-9904B6A5D169}" srcOrd="1" destOrd="0" parTransId="{B8D55760-5279-4BBE-97EE-496B762466A1}" sibTransId="{7829AED8-1C80-4719-8D08-005658D0A367}"/>
    <dgm:cxn modelId="{05812438-F9A2-4122-857A-D9AAB1FB15AC}" type="presOf" srcId="{1D722079-BA24-4829-BFEA-9904B6A5D169}" destId="{6F514D6E-F2B7-4891-A974-4D614DD9A869}" srcOrd="0" destOrd="0" presId="urn:microsoft.com/office/officeart/2005/8/layout/vList3#3"/>
    <dgm:cxn modelId="{FE06EF04-09E3-4FF0-8DEA-2939BB5FD3D2}" srcId="{1F73C2EC-CDE0-4FF6-8BAA-745D6CCB86D2}" destId="{C406C423-3358-4734-A387-715FEDF0AEC4}" srcOrd="2" destOrd="0" parTransId="{4A29F92B-9020-4D30-8DE0-C7D0AF053579}" sibTransId="{6DF06C16-18DE-4FB3-A9FF-BA438C72E89D}"/>
    <dgm:cxn modelId="{5E1D2DBF-92DA-4FAE-B521-6BEE2D054986}" type="presOf" srcId="{1F73C2EC-CDE0-4FF6-8BAA-745D6CCB86D2}" destId="{1A0C2015-A76B-4D02-9154-EFD8ACB97430}" srcOrd="0" destOrd="0" presId="urn:microsoft.com/office/officeart/2005/8/layout/vList3#3"/>
    <dgm:cxn modelId="{1F6EE61A-CC0B-4C46-92D1-F3FE699CF1E9}" type="presParOf" srcId="{1A0C2015-A76B-4D02-9154-EFD8ACB97430}" destId="{6EEFBA5A-CF0D-4DB2-ABC6-971CDBEC7A18}" srcOrd="0" destOrd="0" presId="urn:microsoft.com/office/officeart/2005/8/layout/vList3#3"/>
    <dgm:cxn modelId="{1139F7D7-142A-4FB6-888B-70986A65A965}" type="presParOf" srcId="{6EEFBA5A-CF0D-4DB2-ABC6-971CDBEC7A18}" destId="{A2421E2A-16B1-4063-BCF9-301A7F132E73}" srcOrd="0" destOrd="0" presId="urn:microsoft.com/office/officeart/2005/8/layout/vList3#3"/>
    <dgm:cxn modelId="{742938CB-DD70-4170-9743-B47EB89F8054}" type="presParOf" srcId="{6EEFBA5A-CF0D-4DB2-ABC6-971CDBEC7A18}" destId="{CCCD29E9-458B-4C8D-869D-C39F9FA093B7}" srcOrd="1" destOrd="0" presId="urn:microsoft.com/office/officeart/2005/8/layout/vList3#3"/>
    <dgm:cxn modelId="{D92861F5-BDCA-47DE-B862-937F1583EA39}" type="presParOf" srcId="{1A0C2015-A76B-4D02-9154-EFD8ACB97430}" destId="{2C38CC25-7D4E-417C-B0B9-53B87366D47A}" srcOrd="1" destOrd="0" presId="urn:microsoft.com/office/officeart/2005/8/layout/vList3#3"/>
    <dgm:cxn modelId="{9CF12157-282B-40B6-A986-2D33F73C513F}" type="presParOf" srcId="{1A0C2015-A76B-4D02-9154-EFD8ACB97430}" destId="{69ECAFC6-792F-4604-82D4-EF02745D94DB}" srcOrd="2" destOrd="0" presId="urn:microsoft.com/office/officeart/2005/8/layout/vList3#3"/>
    <dgm:cxn modelId="{BFC6D459-A4F6-40DE-806C-8153B535348E}" type="presParOf" srcId="{69ECAFC6-792F-4604-82D4-EF02745D94DB}" destId="{7E91C8E9-0C94-44B5-BFEF-57DB46E5EB82}" srcOrd="0" destOrd="0" presId="urn:microsoft.com/office/officeart/2005/8/layout/vList3#3"/>
    <dgm:cxn modelId="{58AD8370-0BD6-4B3D-89A5-46F69C2105CD}" type="presParOf" srcId="{69ECAFC6-792F-4604-82D4-EF02745D94DB}" destId="{6F514D6E-F2B7-4891-A974-4D614DD9A869}" srcOrd="1" destOrd="0" presId="urn:microsoft.com/office/officeart/2005/8/layout/vList3#3"/>
    <dgm:cxn modelId="{543675A0-712F-48C2-BD44-A374D537A85D}" type="presParOf" srcId="{1A0C2015-A76B-4D02-9154-EFD8ACB97430}" destId="{CC127578-02ED-48FA-9CD8-A7BD3B843EE9}" srcOrd="3" destOrd="0" presId="urn:microsoft.com/office/officeart/2005/8/layout/vList3#3"/>
    <dgm:cxn modelId="{631F1BA7-AE5E-452C-8673-39419A545E36}" type="presParOf" srcId="{1A0C2015-A76B-4D02-9154-EFD8ACB97430}" destId="{D62662FC-D9AE-4C1C-8FFC-91084898531B}" srcOrd="4" destOrd="0" presId="urn:microsoft.com/office/officeart/2005/8/layout/vList3#3"/>
    <dgm:cxn modelId="{3DB49133-B66E-4300-ABD4-1B9317476E60}" type="presParOf" srcId="{D62662FC-D9AE-4C1C-8FFC-91084898531B}" destId="{A81338F5-1CA8-45B6-9F21-2DDF61DF5BC9}" srcOrd="0" destOrd="0" presId="urn:microsoft.com/office/officeart/2005/8/layout/vList3#3"/>
    <dgm:cxn modelId="{CABD9F47-02BA-4B69-B8B9-5DB3D031EA20}" type="presParOf" srcId="{D62662FC-D9AE-4C1C-8FFC-91084898531B}" destId="{E6CED10E-6453-49C6-8557-07408E8F1433}" srcOrd="1" destOrd="0" presId="urn:microsoft.com/office/officeart/2005/8/layout/vList3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45F51B-4897-4CC5-94B4-39977CB13ACB}" type="doc">
      <dgm:prSet loTypeId="urn:microsoft.com/office/officeart/2005/8/layout/vList3#4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CB94DAD-6A3A-4CDA-BB01-63CC48456576}">
      <dgm:prSet/>
      <dgm:spPr/>
      <dgm:t>
        <a:bodyPr/>
        <a:lstStyle/>
        <a:p>
          <a:pPr rtl="0"/>
          <a:r>
            <a:rPr lang="cs-CZ" dirty="0" smtClean="0"/>
            <a:t>Pomocí perspektivy a geometrie se architekti snaží vytvořit co nejharmoničtější prostředí</a:t>
          </a:r>
          <a:endParaRPr lang="cs-CZ" dirty="0"/>
        </a:p>
      </dgm:t>
    </dgm:pt>
    <dgm:pt modelId="{2CB531A9-5B00-411F-B064-84F0D464C1DB}" type="parTrans" cxnId="{14602B1B-99BA-4D66-8BCF-44685575D522}">
      <dgm:prSet/>
      <dgm:spPr/>
      <dgm:t>
        <a:bodyPr/>
        <a:lstStyle/>
        <a:p>
          <a:endParaRPr lang="cs-CZ"/>
        </a:p>
      </dgm:t>
    </dgm:pt>
    <dgm:pt modelId="{DCB4162B-F893-439D-8B95-026E80779660}" type="sibTrans" cxnId="{14602B1B-99BA-4D66-8BCF-44685575D522}">
      <dgm:prSet/>
      <dgm:spPr/>
      <dgm:t>
        <a:bodyPr/>
        <a:lstStyle/>
        <a:p>
          <a:endParaRPr lang="cs-CZ"/>
        </a:p>
      </dgm:t>
    </dgm:pt>
    <dgm:pt modelId="{058B3154-C115-47D3-915B-2AAE8FB130D4}">
      <dgm:prSet/>
      <dgm:spPr/>
      <dgm:t>
        <a:bodyPr/>
        <a:lstStyle/>
        <a:p>
          <a:pPr rtl="0"/>
          <a:r>
            <a:rPr lang="cs-CZ" dirty="0" smtClean="0"/>
            <a:t>Voda – jezírka, vodní kanály a fontány – dodává zahradě na bohatosti</a:t>
          </a:r>
          <a:endParaRPr lang="cs-CZ" dirty="0"/>
        </a:p>
      </dgm:t>
    </dgm:pt>
    <dgm:pt modelId="{C235C431-7F91-4EDF-854B-7D43E7C33340}" type="parTrans" cxnId="{55DDD23C-5B55-469D-82FF-B61BED6A1C25}">
      <dgm:prSet/>
      <dgm:spPr/>
      <dgm:t>
        <a:bodyPr/>
        <a:lstStyle/>
        <a:p>
          <a:endParaRPr lang="cs-CZ"/>
        </a:p>
      </dgm:t>
    </dgm:pt>
    <dgm:pt modelId="{C68721E0-C286-4CFE-A2BA-389C7344C4E4}" type="sibTrans" cxnId="{55DDD23C-5B55-469D-82FF-B61BED6A1C25}">
      <dgm:prSet/>
      <dgm:spPr/>
      <dgm:t>
        <a:bodyPr/>
        <a:lstStyle/>
        <a:p>
          <a:endParaRPr lang="cs-CZ"/>
        </a:p>
      </dgm:t>
    </dgm:pt>
    <dgm:pt modelId="{3E939926-BD52-4ECA-A6E7-E09D0E1E2B02}">
      <dgm:prSet/>
      <dgm:spPr/>
      <dgm:t>
        <a:bodyPr/>
        <a:lstStyle/>
        <a:p>
          <a:pPr rtl="0"/>
          <a:r>
            <a:rPr lang="cs-CZ" dirty="0" smtClean="0"/>
            <a:t>Zahrady vytvářejí dojem umělosti a nepřirozenosti, což odpovídá představě kultivovaného a ušlechtilého vnímatele</a:t>
          </a:r>
          <a:endParaRPr lang="cs-CZ" dirty="0"/>
        </a:p>
      </dgm:t>
    </dgm:pt>
    <dgm:pt modelId="{1F49BAEB-060A-4F6D-8A1B-A74717005829}" type="parTrans" cxnId="{73F15931-7974-43EC-BA22-CE5F3CE099BA}">
      <dgm:prSet/>
      <dgm:spPr/>
      <dgm:t>
        <a:bodyPr/>
        <a:lstStyle/>
        <a:p>
          <a:endParaRPr lang="cs-CZ"/>
        </a:p>
      </dgm:t>
    </dgm:pt>
    <dgm:pt modelId="{FC98A421-9B88-4F8F-82F6-714228C05A3E}" type="sibTrans" cxnId="{73F15931-7974-43EC-BA22-CE5F3CE099BA}">
      <dgm:prSet/>
      <dgm:spPr/>
      <dgm:t>
        <a:bodyPr/>
        <a:lstStyle/>
        <a:p>
          <a:endParaRPr lang="cs-CZ"/>
        </a:p>
      </dgm:t>
    </dgm:pt>
    <dgm:pt modelId="{27AB08C8-1FDB-4CC4-A00A-0AB67980C772}" type="pres">
      <dgm:prSet presAssocID="{0A45F51B-4897-4CC5-94B4-39977CB13ACB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7187B74-F125-4C18-A162-F82C98103C10}" type="pres">
      <dgm:prSet presAssocID="{DCB94DAD-6A3A-4CDA-BB01-63CC48456576}" presName="composite" presStyleCnt="0"/>
      <dgm:spPr/>
    </dgm:pt>
    <dgm:pt modelId="{55431D07-A440-4C13-BDE3-753835970BB1}" type="pres">
      <dgm:prSet presAssocID="{DCB94DAD-6A3A-4CDA-BB01-63CC48456576}" presName="imgShp" presStyleLbl="fgImgPlace1" presStyleIdx="0" presStyleCnt="3"/>
      <dgm:spPr/>
    </dgm:pt>
    <dgm:pt modelId="{369F3E54-D8C9-4C01-9A70-CDE011CC233E}" type="pres">
      <dgm:prSet presAssocID="{DCB94DAD-6A3A-4CDA-BB01-63CC48456576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694DD4-5E99-4633-BA23-B3C9EE0DC094}" type="pres">
      <dgm:prSet presAssocID="{DCB4162B-F893-439D-8B95-026E80779660}" presName="spacing" presStyleCnt="0"/>
      <dgm:spPr/>
    </dgm:pt>
    <dgm:pt modelId="{5A9FC15C-E4AF-48E7-B94E-8323DC90611C}" type="pres">
      <dgm:prSet presAssocID="{058B3154-C115-47D3-915B-2AAE8FB130D4}" presName="composite" presStyleCnt="0"/>
      <dgm:spPr/>
    </dgm:pt>
    <dgm:pt modelId="{5D278560-4609-453E-A056-2600F80C0BB2}" type="pres">
      <dgm:prSet presAssocID="{058B3154-C115-47D3-915B-2AAE8FB130D4}" presName="imgShp" presStyleLbl="fgImgPlace1" presStyleIdx="1" presStyleCnt="3"/>
      <dgm:spPr/>
    </dgm:pt>
    <dgm:pt modelId="{B219E864-78C4-476A-99E3-DDC6063CA545}" type="pres">
      <dgm:prSet presAssocID="{058B3154-C115-47D3-915B-2AAE8FB130D4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68F4F6-A0D6-4841-9DA8-7B198C4F5A01}" type="pres">
      <dgm:prSet presAssocID="{C68721E0-C286-4CFE-A2BA-389C7344C4E4}" presName="spacing" presStyleCnt="0"/>
      <dgm:spPr/>
    </dgm:pt>
    <dgm:pt modelId="{461EDC3E-F86F-4D9E-8C0B-65D94780CEBC}" type="pres">
      <dgm:prSet presAssocID="{3E939926-BD52-4ECA-A6E7-E09D0E1E2B02}" presName="composite" presStyleCnt="0"/>
      <dgm:spPr/>
    </dgm:pt>
    <dgm:pt modelId="{D9D4A7A6-5366-4BDE-B67E-1FF158B26DC9}" type="pres">
      <dgm:prSet presAssocID="{3E939926-BD52-4ECA-A6E7-E09D0E1E2B02}" presName="imgShp" presStyleLbl="fgImgPlace1" presStyleIdx="2" presStyleCnt="3"/>
      <dgm:spPr/>
    </dgm:pt>
    <dgm:pt modelId="{03CC5887-2F61-4DC2-9211-5F828840F65E}" type="pres">
      <dgm:prSet presAssocID="{3E939926-BD52-4ECA-A6E7-E09D0E1E2B02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E61926-E891-45E2-B6FA-E99565D610D2}" type="presOf" srcId="{3E939926-BD52-4ECA-A6E7-E09D0E1E2B02}" destId="{03CC5887-2F61-4DC2-9211-5F828840F65E}" srcOrd="0" destOrd="0" presId="urn:microsoft.com/office/officeart/2005/8/layout/vList3#4"/>
    <dgm:cxn modelId="{73F15931-7974-43EC-BA22-CE5F3CE099BA}" srcId="{0A45F51B-4897-4CC5-94B4-39977CB13ACB}" destId="{3E939926-BD52-4ECA-A6E7-E09D0E1E2B02}" srcOrd="2" destOrd="0" parTransId="{1F49BAEB-060A-4F6D-8A1B-A74717005829}" sibTransId="{FC98A421-9B88-4F8F-82F6-714228C05A3E}"/>
    <dgm:cxn modelId="{2D5ACC3C-4C50-49F3-AE8E-E59ADB0CBC90}" type="presOf" srcId="{0A45F51B-4897-4CC5-94B4-39977CB13ACB}" destId="{27AB08C8-1FDB-4CC4-A00A-0AB67980C772}" srcOrd="0" destOrd="0" presId="urn:microsoft.com/office/officeart/2005/8/layout/vList3#4"/>
    <dgm:cxn modelId="{55DDD23C-5B55-469D-82FF-B61BED6A1C25}" srcId="{0A45F51B-4897-4CC5-94B4-39977CB13ACB}" destId="{058B3154-C115-47D3-915B-2AAE8FB130D4}" srcOrd="1" destOrd="0" parTransId="{C235C431-7F91-4EDF-854B-7D43E7C33340}" sibTransId="{C68721E0-C286-4CFE-A2BA-389C7344C4E4}"/>
    <dgm:cxn modelId="{B6A72A41-E03A-495C-92E6-4C52C6D12677}" type="presOf" srcId="{DCB94DAD-6A3A-4CDA-BB01-63CC48456576}" destId="{369F3E54-D8C9-4C01-9A70-CDE011CC233E}" srcOrd="0" destOrd="0" presId="urn:microsoft.com/office/officeart/2005/8/layout/vList3#4"/>
    <dgm:cxn modelId="{CCF618C3-BCD3-4DAE-A47F-F52022744950}" type="presOf" srcId="{058B3154-C115-47D3-915B-2AAE8FB130D4}" destId="{B219E864-78C4-476A-99E3-DDC6063CA545}" srcOrd="0" destOrd="0" presId="urn:microsoft.com/office/officeart/2005/8/layout/vList3#4"/>
    <dgm:cxn modelId="{14602B1B-99BA-4D66-8BCF-44685575D522}" srcId="{0A45F51B-4897-4CC5-94B4-39977CB13ACB}" destId="{DCB94DAD-6A3A-4CDA-BB01-63CC48456576}" srcOrd="0" destOrd="0" parTransId="{2CB531A9-5B00-411F-B064-84F0D464C1DB}" sibTransId="{DCB4162B-F893-439D-8B95-026E80779660}"/>
    <dgm:cxn modelId="{588311A7-059F-41C0-8522-5912D3AFFFB8}" type="presParOf" srcId="{27AB08C8-1FDB-4CC4-A00A-0AB67980C772}" destId="{C7187B74-F125-4C18-A162-F82C98103C10}" srcOrd="0" destOrd="0" presId="urn:microsoft.com/office/officeart/2005/8/layout/vList3#4"/>
    <dgm:cxn modelId="{53B35EB7-C040-4E86-9928-DAC7757D7CB0}" type="presParOf" srcId="{C7187B74-F125-4C18-A162-F82C98103C10}" destId="{55431D07-A440-4C13-BDE3-753835970BB1}" srcOrd="0" destOrd="0" presId="urn:microsoft.com/office/officeart/2005/8/layout/vList3#4"/>
    <dgm:cxn modelId="{C2EB8728-66F1-4AE6-A505-73FD329F44E8}" type="presParOf" srcId="{C7187B74-F125-4C18-A162-F82C98103C10}" destId="{369F3E54-D8C9-4C01-9A70-CDE011CC233E}" srcOrd="1" destOrd="0" presId="urn:microsoft.com/office/officeart/2005/8/layout/vList3#4"/>
    <dgm:cxn modelId="{4CB1287B-2FD4-4662-AEDF-36FBCB549EF7}" type="presParOf" srcId="{27AB08C8-1FDB-4CC4-A00A-0AB67980C772}" destId="{45694DD4-5E99-4633-BA23-B3C9EE0DC094}" srcOrd="1" destOrd="0" presId="urn:microsoft.com/office/officeart/2005/8/layout/vList3#4"/>
    <dgm:cxn modelId="{2BEBC299-679E-49D8-B15A-6645C40F7C61}" type="presParOf" srcId="{27AB08C8-1FDB-4CC4-A00A-0AB67980C772}" destId="{5A9FC15C-E4AF-48E7-B94E-8323DC90611C}" srcOrd="2" destOrd="0" presId="urn:microsoft.com/office/officeart/2005/8/layout/vList3#4"/>
    <dgm:cxn modelId="{6A34B1DE-F7E8-43AD-9209-BB3D12EB634D}" type="presParOf" srcId="{5A9FC15C-E4AF-48E7-B94E-8323DC90611C}" destId="{5D278560-4609-453E-A056-2600F80C0BB2}" srcOrd="0" destOrd="0" presId="urn:microsoft.com/office/officeart/2005/8/layout/vList3#4"/>
    <dgm:cxn modelId="{4DBADA30-21CF-4BBD-BB5D-E439BF206200}" type="presParOf" srcId="{5A9FC15C-E4AF-48E7-B94E-8323DC90611C}" destId="{B219E864-78C4-476A-99E3-DDC6063CA545}" srcOrd="1" destOrd="0" presId="urn:microsoft.com/office/officeart/2005/8/layout/vList3#4"/>
    <dgm:cxn modelId="{EB5BD3AD-C824-4002-866A-51C7BDDDF7E8}" type="presParOf" srcId="{27AB08C8-1FDB-4CC4-A00A-0AB67980C772}" destId="{9368F4F6-A0D6-4841-9DA8-7B198C4F5A01}" srcOrd="3" destOrd="0" presId="urn:microsoft.com/office/officeart/2005/8/layout/vList3#4"/>
    <dgm:cxn modelId="{97A02551-30CB-41E4-8602-14DA04BFFB90}" type="presParOf" srcId="{27AB08C8-1FDB-4CC4-A00A-0AB67980C772}" destId="{461EDC3E-F86F-4D9E-8C0B-65D94780CEBC}" srcOrd="4" destOrd="0" presId="urn:microsoft.com/office/officeart/2005/8/layout/vList3#4"/>
    <dgm:cxn modelId="{09717455-CDA5-4AEC-9D09-B267126D9FA6}" type="presParOf" srcId="{461EDC3E-F86F-4D9E-8C0B-65D94780CEBC}" destId="{D9D4A7A6-5366-4BDE-B67E-1FF158B26DC9}" srcOrd="0" destOrd="0" presId="urn:microsoft.com/office/officeart/2005/8/layout/vList3#4"/>
    <dgm:cxn modelId="{A9999AB8-7212-4837-8464-4B40DC527363}" type="presParOf" srcId="{461EDC3E-F86F-4D9E-8C0B-65D94780CEBC}" destId="{03CC5887-2F61-4DC2-9211-5F828840F65E}" srcOrd="1" destOrd="0" presId="urn:microsoft.com/office/officeart/2005/8/layout/vList3#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8491E9-23EC-4E18-B403-6FD4F990B535}" type="doc">
      <dgm:prSet loTypeId="urn:microsoft.com/office/officeart/2005/8/layout/vList3#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623564-50CB-4DF0-B83B-56A07284416E}">
      <dgm:prSet custT="1"/>
      <dgm:spPr/>
      <dgm:t>
        <a:bodyPr/>
        <a:lstStyle/>
        <a:p>
          <a:pPr rtl="0"/>
          <a:r>
            <a:rPr lang="cs-CZ" sz="2000" dirty="0" smtClean="0"/>
            <a:t>Koncepce této zahrady vznikla na počátku 18. stol. v Anglii (architekt William </a:t>
          </a:r>
          <a:r>
            <a:rPr lang="cs-CZ" sz="2000" dirty="0" err="1" smtClean="0"/>
            <a:t>Kent</a:t>
          </a:r>
          <a:r>
            <a:rPr lang="cs-CZ" sz="2000" dirty="0" smtClean="0"/>
            <a:t>)</a:t>
          </a:r>
          <a:endParaRPr lang="cs-CZ" sz="2000" dirty="0"/>
        </a:p>
      </dgm:t>
    </dgm:pt>
    <dgm:pt modelId="{9878532F-CAAC-4CD6-945F-AAFF98D5EA71}" type="parTrans" cxnId="{9EACFF07-BB1A-4260-BF59-1D3B7E64987D}">
      <dgm:prSet/>
      <dgm:spPr/>
      <dgm:t>
        <a:bodyPr/>
        <a:lstStyle/>
        <a:p>
          <a:endParaRPr lang="cs-CZ"/>
        </a:p>
      </dgm:t>
    </dgm:pt>
    <dgm:pt modelId="{5075398A-7B1B-490B-B593-D707CB035E32}" type="sibTrans" cxnId="{9EACFF07-BB1A-4260-BF59-1D3B7E64987D}">
      <dgm:prSet/>
      <dgm:spPr/>
      <dgm:t>
        <a:bodyPr/>
        <a:lstStyle/>
        <a:p>
          <a:endParaRPr lang="cs-CZ"/>
        </a:p>
      </dgm:t>
    </dgm:pt>
    <dgm:pt modelId="{5BDACDCA-A8BE-4BCE-B1F2-EC5793527C6D}">
      <dgm:prSet custT="1"/>
      <dgm:spPr/>
      <dgm:t>
        <a:bodyPr/>
        <a:lstStyle/>
        <a:p>
          <a:pPr rtl="0"/>
          <a:r>
            <a:rPr lang="cs-CZ" sz="2000" dirty="0" smtClean="0"/>
            <a:t>Jedná se o přírodně krajinářský, nesymetrický typ úpravy</a:t>
          </a:r>
          <a:endParaRPr lang="cs-CZ" sz="2000" dirty="0"/>
        </a:p>
      </dgm:t>
    </dgm:pt>
    <dgm:pt modelId="{A02D3CEA-1AD7-4F65-A606-EE629D4D8AF6}" type="parTrans" cxnId="{71AD0AE7-F459-4DE8-8911-1FCFD4556CBE}">
      <dgm:prSet/>
      <dgm:spPr/>
      <dgm:t>
        <a:bodyPr/>
        <a:lstStyle/>
        <a:p>
          <a:endParaRPr lang="cs-CZ"/>
        </a:p>
      </dgm:t>
    </dgm:pt>
    <dgm:pt modelId="{20700FA1-93DB-42BF-B21A-6C3F2650308B}" type="sibTrans" cxnId="{71AD0AE7-F459-4DE8-8911-1FCFD4556CBE}">
      <dgm:prSet/>
      <dgm:spPr/>
      <dgm:t>
        <a:bodyPr/>
        <a:lstStyle/>
        <a:p>
          <a:endParaRPr lang="cs-CZ"/>
        </a:p>
      </dgm:t>
    </dgm:pt>
    <dgm:pt modelId="{C1DC4205-A1EF-4AE1-BA86-7DCCF6548F79}">
      <dgm:prSet custT="1"/>
      <dgm:spPr/>
      <dgm:t>
        <a:bodyPr/>
        <a:lstStyle/>
        <a:p>
          <a:pPr rtl="0"/>
          <a:r>
            <a:rPr lang="cs-CZ" sz="2000" dirty="0" smtClean="0"/>
            <a:t>Je to zidealizovaný pohled na přírodu </a:t>
          </a:r>
          <a:endParaRPr lang="cs-CZ" sz="2000" dirty="0"/>
        </a:p>
      </dgm:t>
    </dgm:pt>
    <dgm:pt modelId="{0E47724C-41E9-4441-9082-039FD3AF437E}" type="parTrans" cxnId="{418610FC-D14F-498D-ABAB-A1907D7C9F67}">
      <dgm:prSet/>
      <dgm:spPr/>
      <dgm:t>
        <a:bodyPr/>
        <a:lstStyle/>
        <a:p>
          <a:endParaRPr lang="cs-CZ"/>
        </a:p>
      </dgm:t>
    </dgm:pt>
    <dgm:pt modelId="{2776A41F-E022-448D-8905-01F663E9BFF4}" type="sibTrans" cxnId="{418610FC-D14F-498D-ABAB-A1907D7C9F67}">
      <dgm:prSet/>
      <dgm:spPr/>
      <dgm:t>
        <a:bodyPr/>
        <a:lstStyle/>
        <a:p>
          <a:endParaRPr lang="cs-CZ"/>
        </a:p>
      </dgm:t>
    </dgm:pt>
    <dgm:pt modelId="{3F96B487-4EFE-43FD-90CB-C289DAE1DCF9}" type="pres">
      <dgm:prSet presAssocID="{F58491E9-23EC-4E18-B403-6FD4F990B535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7B3C06-465D-4CC0-89B0-3D137079DED9}" type="pres">
      <dgm:prSet presAssocID="{06623564-50CB-4DF0-B83B-56A07284416E}" presName="composite" presStyleCnt="0"/>
      <dgm:spPr/>
    </dgm:pt>
    <dgm:pt modelId="{FA2C6A6E-1C65-4FB8-AAB5-69819CEF969E}" type="pres">
      <dgm:prSet presAssocID="{06623564-50CB-4DF0-B83B-56A07284416E}" presName="imgShp" presStyleLbl="fgImgPlace1" presStyleIdx="0" presStyleCnt="3"/>
      <dgm:spPr/>
    </dgm:pt>
    <dgm:pt modelId="{52C009EF-8624-4D26-A53E-B393815D7DAE}" type="pres">
      <dgm:prSet presAssocID="{06623564-50CB-4DF0-B83B-56A07284416E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89BFC2-BEE0-411B-A4DA-B10B3E61AFDD}" type="pres">
      <dgm:prSet presAssocID="{5075398A-7B1B-490B-B593-D707CB035E32}" presName="spacing" presStyleCnt="0"/>
      <dgm:spPr/>
    </dgm:pt>
    <dgm:pt modelId="{7FA0BE21-7EA7-4AAC-A4A8-9764D83A72C6}" type="pres">
      <dgm:prSet presAssocID="{5BDACDCA-A8BE-4BCE-B1F2-EC5793527C6D}" presName="composite" presStyleCnt="0"/>
      <dgm:spPr/>
    </dgm:pt>
    <dgm:pt modelId="{E1CE4AD0-8371-4FAF-8FA1-CF42F2B6E067}" type="pres">
      <dgm:prSet presAssocID="{5BDACDCA-A8BE-4BCE-B1F2-EC5793527C6D}" presName="imgShp" presStyleLbl="fgImgPlace1" presStyleIdx="1" presStyleCnt="3"/>
      <dgm:spPr/>
    </dgm:pt>
    <dgm:pt modelId="{07542D98-3ED3-4725-B369-088B20384F50}" type="pres">
      <dgm:prSet presAssocID="{5BDACDCA-A8BE-4BCE-B1F2-EC5793527C6D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1B7383-53EE-4F3F-9E04-C185DBDD943C}" type="pres">
      <dgm:prSet presAssocID="{20700FA1-93DB-42BF-B21A-6C3F2650308B}" presName="spacing" presStyleCnt="0"/>
      <dgm:spPr/>
    </dgm:pt>
    <dgm:pt modelId="{5EF62AF6-D970-4476-9CF5-AECA0141E59F}" type="pres">
      <dgm:prSet presAssocID="{C1DC4205-A1EF-4AE1-BA86-7DCCF6548F79}" presName="composite" presStyleCnt="0"/>
      <dgm:spPr/>
    </dgm:pt>
    <dgm:pt modelId="{66B1AC63-B3A0-4B6E-B1DC-E4A1AB59760A}" type="pres">
      <dgm:prSet presAssocID="{C1DC4205-A1EF-4AE1-BA86-7DCCF6548F79}" presName="imgShp" presStyleLbl="fgImgPlace1" presStyleIdx="2" presStyleCnt="3"/>
      <dgm:spPr/>
    </dgm:pt>
    <dgm:pt modelId="{362DC08B-FA43-46C1-B00A-B5FF27F2A1F5}" type="pres">
      <dgm:prSet presAssocID="{C1DC4205-A1EF-4AE1-BA86-7DCCF6548F79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D5244E-ACCC-42BE-9C3C-18A4546ED2A4}" type="presOf" srcId="{F58491E9-23EC-4E18-B403-6FD4F990B535}" destId="{3F96B487-4EFE-43FD-90CB-C289DAE1DCF9}" srcOrd="0" destOrd="0" presId="urn:microsoft.com/office/officeart/2005/8/layout/vList3#5"/>
    <dgm:cxn modelId="{9EACFF07-BB1A-4260-BF59-1D3B7E64987D}" srcId="{F58491E9-23EC-4E18-B403-6FD4F990B535}" destId="{06623564-50CB-4DF0-B83B-56A07284416E}" srcOrd="0" destOrd="0" parTransId="{9878532F-CAAC-4CD6-945F-AAFF98D5EA71}" sibTransId="{5075398A-7B1B-490B-B593-D707CB035E32}"/>
    <dgm:cxn modelId="{34020F6A-ED33-4149-8B61-614D87773C37}" type="presOf" srcId="{C1DC4205-A1EF-4AE1-BA86-7DCCF6548F79}" destId="{362DC08B-FA43-46C1-B00A-B5FF27F2A1F5}" srcOrd="0" destOrd="0" presId="urn:microsoft.com/office/officeart/2005/8/layout/vList3#5"/>
    <dgm:cxn modelId="{6DE70AA1-0FE8-4504-A052-8993252FCFA2}" type="presOf" srcId="{5BDACDCA-A8BE-4BCE-B1F2-EC5793527C6D}" destId="{07542D98-3ED3-4725-B369-088B20384F50}" srcOrd="0" destOrd="0" presId="urn:microsoft.com/office/officeart/2005/8/layout/vList3#5"/>
    <dgm:cxn modelId="{71AD0AE7-F459-4DE8-8911-1FCFD4556CBE}" srcId="{F58491E9-23EC-4E18-B403-6FD4F990B535}" destId="{5BDACDCA-A8BE-4BCE-B1F2-EC5793527C6D}" srcOrd="1" destOrd="0" parTransId="{A02D3CEA-1AD7-4F65-A606-EE629D4D8AF6}" sibTransId="{20700FA1-93DB-42BF-B21A-6C3F2650308B}"/>
    <dgm:cxn modelId="{418610FC-D14F-498D-ABAB-A1907D7C9F67}" srcId="{F58491E9-23EC-4E18-B403-6FD4F990B535}" destId="{C1DC4205-A1EF-4AE1-BA86-7DCCF6548F79}" srcOrd="2" destOrd="0" parTransId="{0E47724C-41E9-4441-9082-039FD3AF437E}" sibTransId="{2776A41F-E022-448D-8905-01F663E9BFF4}"/>
    <dgm:cxn modelId="{F8722CD6-C8D6-43D3-ACC7-5D458E4A21E6}" type="presOf" srcId="{06623564-50CB-4DF0-B83B-56A07284416E}" destId="{52C009EF-8624-4D26-A53E-B393815D7DAE}" srcOrd="0" destOrd="0" presId="urn:microsoft.com/office/officeart/2005/8/layout/vList3#5"/>
    <dgm:cxn modelId="{20185127-9AAB-41F8-95DA-7286642EB971}" type="presParOf" srcId="{3F96B487-4EFE-43FD-90CB-C289DAE1DCF9}" destId="{D47B3C06-465D-4CC0-89B0-3D137079DED9}" srcOrd="0" destOrd="0" presId="urn:microsoft.com/office/officeart/2005/8/layout/vList3#5"/>
    <dgm:cxn modelId="{1254978B-CD12-4705-97F7-F26DE940AE47}" type="presParOf" srcId="{D47B3C06-465D-4CC0-89B0-3D137079DED9}" destId="{FA2C6A6E-1C65-4FB8-AAB5-69819CEF969E}" srcOrd="0" destOrd="0" presId="urn:microsoft.com/office/officeart/2005/8/layout/vList3#5"/>
    <dgm:cxn modelId="{4A0B5644-2F50-49E8-9ABE-534B06FD1FC6}" type="presParOf" srcId="{D47B3C06-465D-4CC0-89B0-3D137079DED9}" destId="{52C009EF-8624-4D26-A53E-B393815D7DAE}" srcOrd="1" destOrd="0" presId="urn:microsoft.com/office/officeart/2005/8/layout/vList3#5"/>
    <dgm:cxn modelId="{0EC14A53-076F-45B9-A652-8141671DA7F5}" type="presParOf" srcId="{3F96B487-4EFE-43FD-90CB-C289DAE1DCF9}" destId="{FB89BFC2-BEE0-411B-A4DA-B10B3E61AFDD}" srcOrd="1" destOrd="0" presId="urn:microsoft.com/office/officeart/2005/8/layout/vList3#5"/>
    <dgm:cxn modelId="{E15ADE16-4CA5-4ABE-95DC-8CFB88AB3385}" type="presParOf" srcId="{3F96B487-4EFE-43FD-90CB-C289DAE1DCF9}" destId="{7FA0BE21-7EA7-4AAC-A4A8-9764D83A72C6}" srcOrd="2" destOrd="0" presId="urn:microsoft.com/office/officeart/2005/8/layout/vList3#5"/>
    <dgm:cxn modelId="{135D1A56-9057-41D2-BEF6-B81B87B6DB52}" type="presParOf" srcId="{7FA0BE21-7EA7-4AAC-A4A8-9764D83A72C6}" destId="{E1CE4AD0-8371-4FAF-8FA1-CF42F2B6E067}" srcOrd="0" destOrd="0" presId="urn:microsoft.com/office/officeart/2005/8/layout/vList3#5"/>
    <dgm:cxn modelId="{320F856A-3AE6-4ECC-9389-D53C1605A3C6}" type="presParOf" srcId="{7FA0BE21-7EA7-4AAC-A4A8-9764D83A72C6}" destId="{07542D98-3ED3-4725-B369-088B20384F50}" srcOrd="1" destOrd="0" presId="urn:microsoft.com/office/officeart/2005/8/layout/vList3#5"/>
    <dgm:cxn modelId="{9F241290-20B9-4E89-A457-472C4B635663}" type="presParOf" srcId="{3F96B487-4EFE-43FD-90CB-C289DAE1DCF9}" destId="{F51B7383-53EE-4F3F-9E04-C185DBDD943C}" srcOrd="3" destOrd="0" presId="urn:microsoft.com/office/officeart/2005/8/layout/vList3#5"/>
    <dgm:cxn modelId="{46E700EE-60A9-4171-A7C9-D8E94B4EDD76}" type="presParOf" srcId="{3F96B487-4EFE-43FD-90CB-C289DAE1DCF9}" destId="{5EF62AF6-D970-4476-9CF5-AECA0141E59F}" srcOrd="4" destOrd="0" presId="urn:microsoft.com/office/officeart/2005/8/layout/vList3#5"/>
    <dgm:cxn modelId="{AC51759A-8F01-4E7D-A390-23EF3271C058}" type="presParOf" srcId="{5EF62AF6-D970-4476-9CF5-AECA0141E59F}" destId="{66B1AC63-B3A0-4B6E-B1DC-E4A1AB59760A}" srcOrd="0" destOrd="0" presId="urn:microsoft.com/office/officeart/2005/8/layout/vList3#5"/>
    <dgm:cxn modelId="{38D2006A-EC5D-455B-B898-F0AD9D4F54D2}" type="presParOf" srcId="{5EF62AF6-D970-4476-9CF5-AECA0141E59F}" destId="{362DC08B-FA43-46C1-B00A-B5FF27F2A1F5}" srcOrd="1" destOrd="0" presId="urn:microsoft.com/office/officeart/2005/8/layout/vList3#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C2B6C6-FCAC-414E-80DA-84C14F946FB5}" type="doc">
      <dgm:prSet loTypeId="urn:microsoft.com/office/officeart/2005/8/layout/vList3#6" loCatId="list" qsTypeId="urn:microsoft.com/office/officeart/2005/8/quickstyle/3d1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98B1443C-0F06-4FBF-AECF-4666EA6A3D95}">
      <dgm:prSet custT="1"/>
      <dgm:spPr/>
      <dgm:t>
        <a:bodyPr/>
        <a:lstStyle/>
        <a:p>
          <a:pPr rtl="0"/>
          <a:r>
            <a:rPr lang="cs-CZ" sz="2000" dirty="0" smtClean="0"/>
            <a:t>Projekce romantického vidění do světa zahrad</a:t>
          </a:r>
          <a:endParaRPr lang="cs-CZ" sz="2000" dirty="0"/>
        </a:p>
      </dgm:t>
    </dgm:pt>
    <dgm:pt modelId="{FDA81746-2ADC-4E1E-98A4-4A8381BFB375}" type="parTrans" cxnId="{AAAA5F49-0A04-49AB-A3A7-F0C75D0853BA}">
      <dgm:prSet/>
      <dgm:spPr/>
      <dgm:t>
        <a:bodyPr/>
        <a:lstStyle/>
        <a:p>
          <a:endParaRPr lang="cs-CZ"/>
        </a:p>
      </dgm:t>
    </dgm:pt>
    <dgm:pt modelId="{C04A38C1-420D-4E27-989C-41D0A7E2F426}" type="sibTrans" cxnId="{AAAA5F49-0A04-49AB-A3A7-F0C75D0853BA}">
      <dgm:prSet/>
      <dgm:spPr/>
      <dgm:t>
        <a:bodyPr/>
        <a:lstStyle/>
        <a:p>
          <a:endParaRPr lang="cs-CZ"/>
        </a:p>
      </dgm:t>
    </dgm:pt>
    <dgm:pt modelId="{BF8749D9-9697-4056-AC10-BBC5226E913A}">
      <dgm:prSet custT="1"/>
      <dgm:spPr/>
      <dgm:t>
        <a:bodyPr/>
        <a:lstStyle/>
        <a:p>
          <a:pPr rtl="0"/>
          <a:r>
            <a:rPr lang="cs-CZ" sz="2000" dirty="0" smtClean="0"/>
            <a:t>Uměle vysázené rostliny, záměrně stylizované na principu náhodnosti a přírodní volnosti</a:t>
          </a:r>
          <a:endParaRPr lang="cs-CZ" sz="2000" dirty="0"/>
        </a:p>
      </dgm:t>
    </dgm:pt>
    <dgm:pt modelId="{4CC3FEE8-8157-457D-9960-0E91D5873307}" type="parTrans" cxnId="{32F6A32F-A5A0-496D-A9F0-13EA6A5CA452}">
      <dgm:prSet/>
      <dgm:spPr/>
      <dgm:t>
        <a:bodyPr/>
        <a:lstStyle/>
        <a:p>
          <a:endParaRPr lang="cs-CZ"/>
        </a:p>
      </dgm:t>
    </dgm:pt>
    <dgm:pt modelId="{7CFC1EED-A84A-4DE9-8E2F-869F076F242D}" type="sibTrans" cxnId="{32F6A32F-A5A0-496D-A9F0-13EA6A5CA452}">
      <dgm:prSet/>
      <dgm:spPr/>
      <dgm:t>
        <a:bodyPr/>
        <a:lstStyle/>
        <a:p>
          <a:endParaRPr lang="cs-CZ"/>
        </a:p>
      </dgm:t>
    </dgm:pt>
    <dgm:pt modelId="{9C375574-C2B1-40FD-B69E-F65CC00E0B36}">
      <dgm:prSet custT="1"/>
      <dgm:spPr/>
      <dgm:t>
        <a:bodyPr/>
        <a:lstStyle/>
        <a:p>
          <a:pPr rtl="0"/>
          <a:r>
            <a:rPr lang="cs-CZ" sz="2000" dirty="0" smtClean="0"/>
            <a:t>Doplněno upraveným trávníkem a množstvím menších chrámků a altánků – v počátku v </a:t>
          </a:r>
          <a:r>
            <a:rPr lang="cs-CZ" sz="2000" dirty="0" err="1" smtClean="0"/>
            <a:t>palladiánském</a:t>
          </a:r>
          <a:r>
            <a:rPr lang="cs-CZ" sz="2000" dirty="0" smtClean="0"/>
            <a:t> stylu, později kombinace historizujících slohů</a:t>
          </a:r>
          <a:endParaRPr lang="cs-CZ" sz="2000" dirty="0"/>
        </a:p>
      </dgm:t>
    </dgm:pt>
    <dgm:pt modelId="{B8DED405-FECB-4DC0-AA55-ADC515B04027}" type="parTrans" cxnId="{EBE4124B-361E-4918-AA25-DDBF236C4982}">
      <dgm:prSet/>
      <dgm:spPr/>
      <dgm:t>
        <a:bodyPr/>
        <a:lstStyle/>
        <a:p>
          <a:endParaRPr lang="cs-CZ"/>
        </a:p>
      </dgm:t>
    </dgm:pt>
    <dgm:pt modelId="{BB5C6067-B810-4F19-BD19-B68007DD3421}" type="sibTrans" cxnId="{EBE4124B-361E-4918-AA25-DDBF236C4982}">
      <dgm:prSet/>
      <dgm:spPr/>
      <dgm:t>
        <a:bodyPr/>
        <a:lstStyle/>
        <a:p>
          <a:endParaRPr lang="cs-CZ"/>
        </a:p>
      </dgm:t>
    </dgm:pt>
    <dgm:pt modelId="{77DFB3A8-4D40-4004-B02D-0770D9C0FBD9}" type="pres">
      <dgm:prSet presAssocID="{CCC2B6C6-FCAC-414E-80DA-84C14F946FB5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E32AC3-FF9F-48D3-B4D3-F30EAD5059EF}" type="pres">
      <dgm:prSet presAssocID="{98B1443C-0F06-4FBF-AECF-4666EA6A3D95}" presName="composite" presStyleCnt="0"/>
      <dgm:spPr/>
    </dgm:pt>
    <dgm:pt modelId="{8BE07AF5-7272-4075-AA68-9DCB86C056FF}" type="pres">
      <dgm:prSet presAssocID="{98B1443C-0F06-4FBF-AECF-4666EA6A3D95}" presName="imgShp" presStyleLbl="fgImgPlace1" presStyleIdx="0" presStyleCnt="3"/>
      <dgm:spPr/>
    </dgm:pt>
    <dgm:pt modelId="{A7041652-7002-4AA3-9CA3-CD2C3F330D53}" type="pres">
      <dgm:prSet presAssocID="{98B1443C-0F06-4FBF-AECF-4666EA6A3D95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F36DB5-96A5-400A-BF72-6F88A776B688}" type="pres">
      <dgm:prSet presAssocID="{C04A38C1-420D-4E27-989C-41D0A7E2F426}" presName="spacing" presStyleCnt="0"/>
      <dgm:spPr/>
    </dgm:pt>
    <dgm:pt modelId="{CDDE4D80-9691-4376-900A-5FD9635BEECC}" type="pres">
      <dgm:prSet presAssocID="{BF8749D9-9697-4056-AC10-BBC5226E913A}" presName="composite" presStyleCnt="0"/>
      <dgm:spPr/>
    </dgm:pt>
    <dgm:pt modelId="{C54AB3FC-B73D-41BE-869D-38DC6F5A8A66}" type="pres">
      <dgm:prSet presAssocID="{BF8749D9-9697-4056-AC10-BBC5226E913A}" presName="imgShp" presStyleLbl="fgImgPlace1" presStyleIdx="1" presStyleCnt="3"/>
      <dgm:spPr/>
    </dgm:pt>
    <dgm:pt modelId="{2D2A22A2-A048-44B5-9C4D-2DC57DBDE48D}" type="pres">
      <dgm:prSet presAssocID="{BF8749D9-9697-4056-AC10-BBC5226E913A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1FA167-1BBE-424C-BFAA-FB9710A95A60}" type="pres">
      <dgm:prSet presAssocID="{7CFC1EED-A84A-4DE9-8E2F-869F076F242D}" presName="spacing" presStyleCnt="0"/>
      <dgm:spPr/>
    </dgm:pt>
    <dgm:pt modelId="{9F7300B7-DA43-4A2D-A573-3AF34AB8F2CF}" type="pres">
      <dgm:prSet presAssocID="{9C375574-C2B1-40FD-B69E-F65CC00E0B36}" presName="composite" presStyleCnt="0"/>
      <dgm:spPr/>
    </dgm:pt>
    <dgm:pt modelId="{2A191811-9601-456F-9D9E-01C3247E8906}" type="pres">
      <dgm:prSet presAssocID="{9C375574-C2B1-40FD-B69E-F65CC00E0B36}" presName="imgShp" presStyleLbl="fgImgPlace1" presStyleIdx="2" presStyleCnt="3"/>
      <dgm:spPr/>
    </dgm:pt>
    <dgm:pt modelId="{6C36D32F-3B79-445B-9F15-7AB6AA019F37}" type="pres">
      <dgm:prSet presAssocID="{9C375574-C2B1-40FD-B69E-F65CC00E0B36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E3C5B6-93E4-429C-8343-387950DE8C14}" type="presOf" srcId="{CCC2B6C6-FCAC-414E-80DA-84C14F946FB5}" destId="{77DFB3A8-4D40-4004-B02D-0770D9C0FBD9}" srcOrd="0" destOrd="0" presId="urn:microsoft.com/office/officeart/2005/8/layout/vList3#6"/>
    <dgm:cxn modelId="{E6AA3821-98D2-4B90-8A7F-904E273623F6}" type="presOf" srcId="{9C375574-C2B1-40FD-B69E-F65CC00E0B36}" destId="{6C36D32F-3B79-445B-9F15-7AB6AA019F37}" srcOrd="0" destOrd="0" presId="urn:microsoft.com/office/officeart/2005/8/layout/vList3#6"/>
    <dgm:cxn modelId="{32F6A32F-A5A0-496D-A9F0-13EA6A5CA452}" srcId="{CCC2B6C6-FCAC-414E-80DA-84C14F946FB5}" destId="{BF8749D9-9697-4056-AC10-BBC5226E913A}" srcOrd="1" destOrd="0" parTransId="{4CC3FEE8-8157-457D-9960-0E91D5873307}" sibTransId="{7CFC1EED-A84A-4DE9-8E2F-869F076F242D}"/>
    <dgm:cxn modelId="{BF88752B-382D-409B-897B-E61164932294}" type="presOf" srcId="{98B1443C-0F06-4FBF-AECF-4666EA6A3D95}" destId="{A7041652-7002-4AA3-9CA3-CD2C3F330D53}" srcOrd="0" destOrd="0" presId="urn:microsoft.com/office/officeart/2005/8/layout/vList3#6"/>
    <dgm:cxn modelId="{AAAA5F49-0A04-49AB-A3A7-F0C75D0853BA}" srcId="{CCC2B6C6-FCAC-414E-80DA-84C14F946FB5}" destId="{98B1443C-0F06-4FBF-AECF-4666EA6A3D95}" srcOrd="0" destOrd="0" parTransId="{FDA81746-2ADC-4E1E-98A4-4A8381BFB375}" sibTransId="{C04A38C1-420D-4E27-989C-41D0A7E2F426}"/>
    <dgm:cxn modelId="{EBE4124B-361E-4918-AA25-DDBF236C4982}" srcId="{CCC2B6C6-FCAC-414E-80DA-84C14F946FB5}" destId="{9C375574-C2B1-40FD-B69E-F65CC00E0B36}" srcOrd="2" destOrd="0" parTransId="{B8DED405-FECB-4DC0-AA55-ADC515B04027}" sibTransId="{BB5C6067-B810-4F19-BD19-B68007DD3421}"/>
    <dgm:cxn modelId="{E6A3A3B5-412F-4B1B-90A7-752E39DEEF9B}" type="presOf" srcId="{BF8749D9-9697-4056-AC10-BBC5226E913A}" destId="{2D2A22A2-A048-44B5-9C4D-2DC57DBDE48D}" srcOrd="0" destOrd="0" presId="urn:microsoft.com/office/officeart/2005/8/layout/vList3#6"/>
    <dgm:cxn modelId="{2DC9A899-FE24-42D1-B4BA-88FAB2527F0D}" type="presParOf" srcId="{77DFB3A8-4D40-4004-B02D-0770D9C0FBD9}" destId="{ECE32AC3-FF9F-48D3-B4D3-F30EAD5059EF}" srcOrd="0" destOrd="0" presId="urn:microsoft.com/office/officeart/2005/8/layout/vList3#6"/>
    <dgm:cxn modelId="{179F9A2B-2B02-4865-99E0-891520FE4C7B}" type="presParOf" srcId="{ECE32AC3-FF9F-48D3-B4D3-F30EAD5059EF}" destId="{8BE07AF5-7272-4075-AA68-9DCB86C056FF}" srcOrd="0" destOrd="0" presId="urn:microsoft.com/office/officeart/2005/8/layout/vList3#6"/>
    <dgm:cxn modelId="{5761B080-03F9-4AF9-A6FA-E8B80531D79C}" type="presParOf" srcId="{ECE32AC3-FF9F-48D3-B4D3-F30EAD5059EF}" destId="{A7041652-7002-4AA3-9CA3-CD2C3F330D53}" srcOrd="1" destOrd="0" presId="urn:microsoft.com/office/officeart/2005/8/layout/vList3#6"/>
    <dgm:cxn modelId="{7FD00519-A530-4E41-9BBD-198FFA6C6062}" type="presParOf" srcId="{77DFB3A8-4D40-4004-B02D-0770D9C0FBD9}" destId="{ADF36DB5-96A5-400A-BF72-6F88A776B688}" srcOrd="1" destOrd="0" presId="urn:microsoft.com/office/officeart/2005/8/layout/vList3#6"/>
    <dgm:cxn modelId="{7E4CF6A6-7272-4545-A6B0-413BD30E942D}" type="presParOf" srcId="{77DFB3A8-4D40-4004-B02D-0770D9C0FBD9}" destId="{CDDE4D80-9691-4376-900A-5FD9635BEECC}" srcOrd="2" destOrd="0" presId="urn:microsoft.com/office/officeart/2005/8/layout/vList3#6"/>
    <dgm:cxn modelId="{E77CD5AC-D64C-4D0F-8636-6BB1BD82FDD1}" type="presParOf" srcId="{CDDE4D80-9691-4376-900A-5FD9635BEECC}" destId="{C54AB3FC-B73D-41BE-869D-38DC6F5A8A66}" srcOrd="0" destOrd="0" presId="urn:microsoft.com/office/officeart/2005/8/layout/vList3#6"/>
    <dgm:cxn modelId="{1BC4DE3C-AB71-4175-80E3-8CECFCD24CBB}" type="presParOf" srcId="{CDDE4D80-9691-4376-900A-5FD9635BEECC}" destId="{2D2A22A2-A048-44B5-9C4D-2DC57DBDE48D}" srcOrd="1" destOrd="0" presId="urn:microsoft.com/office/officeart/2005/8/layout/vList3#6"/>
    <dgm:cxn modelId="{0780A68E-5923-4D3D-839B-2EB27E737AF5}" type="presParOf" srcId="{77DFB3A8-4D40-4004-B02D-0770D9C0FBD9}" destId="{FB1FA167-1BBE-424C-BFAA-FB9710A95A60}" srcOrd="3" destOrd="0" presId="urn:microsoft.com/office/officeart/2005/8/layout/vList3#6"/>
    <dgm:cxn modelId="{CA0822E5-32C8-413A-B728-EEFE134DEB6D}" type="presParOf" srcId="{77DFB3A8-4D40-4004-B02D-0770D9C0FBD9}" destId="{9F7300B7-DA43-4A2D-A573-3AF34AB8F2CF}" srcOrd="4" destOrd="0" presId="urn:microsoft.com/office/officeart/2005/8/layout/vList3#6"/>
    <dgm:cxn modelId="{1CF685C7-F4CD-49FA-B281-4124CE9906BA}" type="presParOf" srcId="{9F7300B7-DA43-4A2D-A573-3AF34AB8F2CF}" destId="{2A191811-9601-456F-9D9E-01C3247E8906}" srcOrd="0" destOrd="0" presId="urn:microsoft.com/office/officeart/2005/8/layout/vList3#6"/>
    <dgm:cxn modelId="{BB72B152-2470-414D-A33E-625C2912D693}" type="presParOf" srcId="{9F7300B7-DA43-4A2D-A573-3AF34AB8F2CF}" destId="{6C36D32F-3B79-445B-9F15-7AB6AA019F37}" srcOrd="1" destOrd="0" presId="urn:microsoft.com/office/officeart/2005/8/layout/vList3#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166F2-4E04-4EEF-B18E-0F43CBAB7DC7}">
      <dsp:nvSpPr>
        <dsp:cNvPr id="0" name=""/>
        <dsp:cNvSpPr/>
      </dsp:nvSpPr>
      <dsp:spPr>
        <a:xfrm rot="10800000">
          <a:off x="1696149" y="5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Koncepce této zahrady vznikla v období renesance v 15. stol.</a:t>
          </a:r>
          <a:endParaRPr lang="cs-CZ" sz="2500" kern="1200" dirty="0"/>
        </a:p>
      </dsp:txBody>
      <dsp:txXfrm rot="10800000">
        <a:off x="2013840" y="517"/>
        <a:ext cx="5154993" cy="1270765"/>
      </dsp:txXfrm>
    </dsp:sp>
    <dsp:sp modelId="{CCA1BF86-1740-4ABB-ABE0-4577936D1CF0}">
      <dsp:nvSpPr>
        <dsp:cNvPr id="0" name=""/>
        <dsp:cNvSpPr/>
      </dsp:nvSpPr>
      <dsp:spPr>
        <a:xfrm>
          <a:off x="1060766" y="5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74BDB4D-C50B-45AD-9497-18B9264E577A}">
      <dsp:nvSpPr>
        <dsp:cNvPr id="0" name=""/>
        <dsp:cNvSpPr/>
      </dsp:nvSpPr>
      <dsp:spPr>
        <a:xfrm rot="10800000">
          <a:off x="1696149" y="16506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Jedná se o geometrický styl zahradní úpravy</a:t>
          </a:r>
          <a:endParaRPr lang="cs-CZ" sz="2500" kern="1200" dirty="0"/>
        </a:p>
      </dsp:txBody>
      <dsp:txXfrm rot="10800000">
        <a:off x="2013840" y="1650617"/>
        <a:ext cx="5154993" cy="1270765"/>
      </dsp:txXfrm>
    </dsp:sp>
    <dsp:sp modelId="{D21ABF97-BA96-4720-B34C-E7C92241EC1E}">
      <dsp:nvSpPr>
        <dsp:cNvPr id="0" name=""/>
        <dsp:cNvSpPr/>
      </dsp:nvSpPr>
      <dsp:spPr>
        <a:xfrm>
          <a:off x="1060766" y="16506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059626B0-0B8F-44F3-8E13-00D91626A6A4}">
      <dsp:nvSpPr>
        <dsp:cNvPr id="0" name=""/>
        <dsp:cNvSpPr/>
      </dsp:nvSpPr>
      <dsp:spPr>
        <a:xfrm rot="10800000">
          <a:off x="1696149" y="3300716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Zahrady jsou zpravidla umísťovány ve svahu, který je rozdělen pomocí teras.</a:t>
          </a:r>
          <a:endParaRPr lang="cs-CZ" sz="2500" kern="1200" dirty="0"/>
        </a:p>
      </dsp:txBody>
      <dsp:txXfrm rot="10800000">
        <a:off x="2013840" y="3300716"/>
        <a:ext cx="5154993" cy="1270765"/>
      </dsp:txXfrm>
    </dsp:sp>
    <dsp:sp modelId="{500257F6-CC66-4C47-B89B-94249D7B15A3}">
      <dsp:nvSpPr>
        <dsp:cNvPr id="0" name=""/>
        <dsp:cNvSpPr/>
      </dsp:nvSpPr>
      <dsp:spPr>
        <a:xfrm>
          <a:off x="1060766" y="3300716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7EA58-747E-48B2-B57C-75A0F0A5B6B3}">
      <dsp:nvSpPr>
        <dsp:cNvPr id="0" name=""/>
        <dsp:cNvSpPr/>
      </dsp:nvSpPr>
      <dsp:spPr>
        <a:xfrm rot="10800000">
          <a:off x="1696149" y="5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Převaha architektonických prvků</a:t>
          </a:r>
          <a:endParaRPr lang="cs-CZ" sz="2500" kern="1200" dirty="0"/>
        </a:p>
      </dsp:txBody>
      <dsp:txXfrm rot="10800000">
        <a:off x="2013840" y="517"/>
        <a:ext cx="5154993" cy="1270765"/>
      </dsp:txXfrm>
    </dsp:sp>
    <dsp:sp modelId="{F30C2692-FE34-4E3E-9EC3-79E2FC05BE87}">
      <dsp:nvSpPr>
        <dsp:cNvPr id="0" name=""/>
        <dsp:cNvSpPr/>
      </dsp:nvSpPr>
      <dsp:spPr>
        <a:xfrm>
          <a:off x="1060766" y="5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CAE90706-DC07-42FD-8F8B-7DECA5E8C448}">
      <dsp:nvSpPr>
        <dsp:cNvPr id="0" name=""/>
        <dsp:cNvSpPr/>
      </dsp:nvSpPr>
      <dsp:spPr>
        <a:xfrm rot="10800000">
          <a:off x="1696149" y="16506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Kombinace ornamentálních schodišť, sochařských prvků a vodních kaskád</a:t>
          </a:r>
          <a:endParaRPr lang="cs-CZ" sz="2500" kern="1200" dirty="0"/>
        </a:p>
      </dsp:txBody>
      <dsp:txXfrm rot="10800000">
        <a:off x="2013840" y="1650617"/>
        <a:ext cx="5154993" cy="1270765"/>
      </dsp:txXfrm>
    </dsp:sp>
    <dsp:sp modelId="{0B90A2E2-DAA7-4D44-A4EF-360EE054C821}">
      <dsp:nvSpPr>
        <dsp:cNvPr id="0" name=""/>
        <dsp:cNvSpPr/>
      </dsp:nvSpPr>
      <dsp:spPr>
        <a:xfrm>
          <a:off x="1060766" y="16506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9ACB3C21-77A9-4AEC-9C91-3B3878906E72}">
      <dsp:nvSpPr>
        <dsp:cNvPr id="0" name=""/>
        <dsp:cNvSpPr/>
      </dsp:nvSpPr>
      <dsp:spPr>
        <a:xfrm rot="10800000">
          <a:off x="1696149" y="3300716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Na vyvýšeném pahorku budova</a:t>
          </a:r>
          <a:endParaRPr lang="cs-CZ" sz="2500" kern="1200" dirty="0"/>
        </a:p>
      </dsp:txBody>
      <dsp:txXfrm rot="10800000">
        <a:off x="2013840" y="3300716"/>
        <a:ext cx="5154993" cy="1270765"/>
      </dsp:txXfrm>
    </dsp:sp>
    <dsp:sp modelId="{570D47CF-24A7-4C67-87E8-349B783B9E45}">
      <dsp:nvSpPr>
        <dsp:cNvPr id="0" name=""/>
        <dsp:cNvSpPr/>
      </dsp:nvSpPr>
      <dsp:spPr>
        <a:xfrm>
          <a:off x="1060766" y="3300716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D29E9-458B-4C8D-869D-C39F9FA093B7}">
      <dsp:nvSpPr>
        <dsp:cNvPr id="0" name=""/>
        <dsp:cNvSpPr/>
      </dsp:nvSpPr>
      <dsp:spPr>
        <a:xfrm rot="10800000">
          <a:off x="1696149" y="5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Koncepce této zahrady vznikla v 16. stol. v Itálii. V 17. stol. pak byla přenesena do Francie.</a:t>
          </a:r>
          <a:endParaRPr lang="cs-CZ" sz="2500" kern="1200" dirty="0"/>
        </a:p>
      </dsp:txBody>
      <dsp:txXfrm rot="10800000">
        <a:off x="2013840" y="517"/>
        <a:ext cx="5154993" cy="1270765"/>
      </dsp:txXfrm>
    </dsp:sp>
    <dsp:sp modelId="{A2421E2A-16B1-4063-BCF9-301A7F132E73}">
      <dsp:nvSpPr>
        <dsp:cNvPr id="0" name=""/>
        <dsp:cNvSpPr/>
      </dsp:nvSpPr>
      <dsp:spPr>
        <a:xfrm>
          <a:off x="1060766" y="5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F514D6E-F2B7-4891-A974-4D614DD9A869}">
      <dsp:nvSpPr>
        <dsp:cNvPr id="0" name=""/>
        <dsp:cNvSpPr/>
      </dsp:nvSpPr>
      <dsp:spPr>
        <a:xfrm rot="10800000">
          <a:off x="1696149" y="16506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Jedná se o geometrický styl zahradní úpravy</a:t>
          </a:r>
          <a:endParaRPr lang="cs-CZ" sz="2500" kern="1200" dirty="0"/>
        </a:p>
      </dsp:txBody>
      <dsp:txXfrm rot="10800000">
        <a:off x="2013840" y="1650617"/>
        <a:ext cx="5154993" cy="1270765"/>
      </dsp:txXfrm>
    </dsp:sp>
    <dsp:sp modelId="{7E91C8E9-0C94-44B5-BFEF-57DB46E5EB82}">
      <dsp:nvSpPr>
        <dsp:cNvPr id="0" name=""/>
        <dsp:cNvSpPr/>
      </dsp:nvSpPr>
      <dsp:spPr>
        <a:xfrm>
          <a:off x="1060766" y="16506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E6CED10E-6453-49C6-8557-07408E8F1433}">
      <dsp:nvSpPr>
        <dsp:cNvPr id="0" name=""/>
        <dsp:cNvSpPr/>
      </dsp:nvSpPr>
      <dsp:spPr>
        <a:xfrm rot="10800000">
          <a:off x="1696149" y="3300716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95250" rIns="17780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Úprava je založena na symetrii a je pokračováním architektury hlavní stavby</a:t>
          </a:r>
          <a:endParaRPr lang="cs-CZ" sz="2500" kern="1200" dirty="0"/>
        </a:p>
      </dsp:txBody>
      <dsp:txXfrm rot="10800000">
        <a:off x="2013840" y="3300716"/>
        <a:ext cx="5154993" cy="1270765"/>
      </dsp:txXfrm>
    </dsp:sp>
    <dsp:sp modelId="{A81338F5-1CA8-45B6-9F21-2DDF61DF5BC9}">
      <dsp:nvSpPr>
        <dsp:cNvPr id="0" name=""/>
        <dsp:cNvSpPr/>
      </dsp:nvSpPr>
      <dsp:spPr>
        <a:xfrm>
          <a:off x="1060766" y="3300716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F3E54-D8C9-4C01-9A70-CDE011CC233E}">
      <dsp:nvSpPr>
        <dsp:cNvPr id="0" name=""/>
        <dsp:cNvSpPr/>
      </dsp:nvSpPr>
      <dsp:spPr>
        <a:xfrm rot="10800000">
          <a:off x="1696149" y="5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Pomocí perspektivy a geometrie se architekti snaží vytvořit co nejharmoničtější prostředí</a:t>
          </a:r>
          <a:endParaRPr lang="cs-CZ" sz="2000" kern="1200" dirty="0"/>
        </a:p>
      </dsp:txBody>
      <dsp:txXfrm rot="10800000">
        <a:off x="2013840" y="517"/>
        <a:ext cx="5154993" cy="1270765"/>
      </dsp:txXfrm>
    </dsp:sp>
    <dsp:sp modelId="{55431D07-A440-4C13-BDE3-753835970BB1}">
      <dsp:nvSpPr>
        <dsp:cNvPr id="0" name=""/>
        <dsp:cNvSpPr/>
      </dsp:nvSpPr>
      <dsp:spPr>
        <a:xfrm>
          <a:off x="1060766" y="5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219E864-78C4-476A-99E3-DDC6063CA545}">
      <dsp:nvSpPr>
        <dsp:cNvPr id="0" name=""/>
        <dsp:cNvSpPr/>
      </dsp:nvSpPr>
      <dsp:spPr>
        <a:xfrm rot="10800000">
          <a:off x="1696149" y="16506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Voda – jezírka, vodní kanály a fontány – dodává zahradě na bohatosti</a:t>
          </a:r>
          <a:endParaRPr lang="cs-CZ" sz="2000" kern="1200" dirty="0"/>
        </a:p>
      </dsp:txBody>
      <dsp:txXfrm rot="10800000">
        <a:off x="2013840" y="1650617"/>
        <a:ext cx="5154993" cy="1270765"/>
      </dsp:txXfrm>
    </dsp:sp>
    <dsp:sp modelId="{5D278560-4609-453E-A056-2600F80C0BB2}">
      <dsp:nvSpPr>
        <dsp:cNvPr id="0" name=""/>
        <dsp:cNvSpPr/>
      </dsp:nvSpPr>
      <dsp:spPr>
        <a:xfrm>
          <a:off x="1060766" y="16506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03CC5887-2F61-4DC2-9211-5F828840F65E}">
      <dsp:nvSpPr>
        <dsp:cNvPr id="0" name=""/>
        <dsp:cNvSpPr/>
      </dsp:nvSpPr>
      <dsp:spPr>
        <a:xfrm rot="10800000">
          <a:off x="1696149" y="3300716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Zahrady vytvářejí dojem umělosti a nepřirozenosti, což odpovídá představě kultivovaného a ušlechtilého vnímatele</a:t>
          </a:r>
          <a:endParaRPr lang="cs-CZ" sz="2000" kern="1200" dirty="0"/>
        </a:p>
      </dsp:txBody>
      <dsp:txXfrm rot="10800000">
        <a:off x="2013840" y="3300716"/>
        <a:ext cx="5154993" cy="1270765"/>
      </dsp:txXfrm>
    </dsp:sp>
    <dsp:sp modelId="{D9D4A7A6-5366-4BDE-B67E-1FF158B26DC9}">
      <dsp:nvSpPr>
        <dsp:cNvPr id="0" name=""/>
        <dsp:cNvSpPr/>
      </dsp:nvSpPr>
      <dsp:spPr>
        <a:xfrm>
          <a:off x="1060766" y="3300716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C009EF-8624-4D26-A53E-B393815D7DAE}">
      <dsp:nvSpPr>
        <dsp:cNvPr id="0" name=""/>
        <dsp:cNvSpPr/>
      </dsp:nvSpPr>
      <dsp:spPr>
        <a:xfrm rot="10800000">
          <a:off x="1741907" y="1889"/>
          <a:ext cx="5655106" cy="1270003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03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Koncepce této zahrady vznikla na počátku 18. stol. v Anglii (architekt William </a:t>
          </a:r>
          <a:r>
            <a:rPr lang="cs-CZ" sz="2000" kern="1200" dirty="0" err="1" smtClean="0"/>
            <a:t>Kent</a:t>
          </a:r>
          <a:r>
            <a:rPr lang="cs-CZ" sz="2000" kern="1200" dirty="0" smtClean="0"/>
            <a:t>)</a:t>
          </a:r>
          <a:endParaRPr lang="cs-CZ" sz="2000" kern="1200" dirty="0"/>
        </a:p>
      </dsp:txBody>
      <dsp:txXfrm rot="10800000">
        <a:off x="2059408" y="1889"/>
        <a:ext cx="5337605" cy="1270003"/>
      </dsp:txXfrm>
    </dsp:sp>
    <dsp:sp modelId="{FA2C6A6E-1C65-4FB8-AAB5-69819CEF969E}">
      <dsp:nvSpPr>
        <dsp:cNvPr id="0" name=""/>
        <dsp:cNvSpPr/>
      </dsp:nvSpPr>
      <dsp:spPr>
        <a:xfrm>
          <a:off x="1106905" y="1889"/>
          <a:ext cx="1270003" cy="1270003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07542D98-3ED3-4725-B369-088B20384F50}">
      <dsp:nvSpPr>
        <dsp:cNvPr id="0" name=""/>
        <dsp:cNvSpPr/>
      </dsp:nvSpPr>
      <dsp:spPr>
        <a:xfrm rot="10800000">
          <a:off x="1741907" y="1650998"/>
          <a:ext cx="5655106" cy="1270003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03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Jedná se o přírodně krajinářský, nesymetrický typ úpravy</a:t>
          </a:r>
          <a:endParaRPr lang="cs-CZ" sz="2000" kern="1200" dirty="0"/>
        </a:p>
      </dsp:txBody>
      <dsp:txXfrm rot="10800000">
        <a:off x="2059408" y="1650998"/>
        <a:ext cx="5337605" cy="1270003"/>
      </dsp:txXfrm>
    </dsp:sp>
    <dsp:sp modelId="{E1CE4AD0-8371-4FAF-8FA1-CF42F2B6E067}">
      <dsp:nvSpPr>
        <dsp:cNvPr id="0" name=""/>
        <dsp:cNvSpPr/>
      </dsp:nvSpPr>
      <dsp:spPr>
        <a:xfrm>
          <a:off x="1106905" y="1650998"/>
          <a:ext cx="1270003" cy="1270003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62DC08B-FA43-46C1-B00A-B5FF27F2A1F5}">
      <dsp:nvSpPr>
        <dsp:cNvPr id="0" name=""/>
        <dsp:cNvSpPr/>
      </dsp:nvSpPr>
      <dsp:spPr>
        <a:xfrm rot="10800000">
          <a:off x="1741907" y="3300106"/>
          <a:ext cx="5655106" cy="1270003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03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Je to zidealizovaný pohled na přírodu </a:t>
          </a:r>
          <a:endParaRPr lang="cs-CZ" sz="2000" kern="1200" dirty="0"/>
        </a:p>
      </dsp:txBody>
      <dsp:txXfrm rot="10800000">
        <a:off x="2059408" y="3300106"/>
        <a:ext cx="5337605" cy="1270003"/>
      </dsp:txXfrm>
    </dsp:sp>
    <dsp:sp modelId="{66B1AC63-B3A0-4B6E-B1DC-E4A1AB59760A}">
      <dsp:nvSpPr>
        <dsp:cNvPr id="0" name=""/>
        <dsp:cNvSpPr/>
      </dsp:nvSpPr>
      <dsp:spPr>
        <a:xfrm>
          <a:off x="1106905" y="3300106"/>
          <a:ext cx="1270003" cy="1270003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041652-7002-4AA3-9CA3-CD2C3F330D53}">
      <dsp:nvSpPr>
        <dsp:cNvPr id="0" name=""/>
        <dsp:cNvSpPr/>
      </dsp:nvSpPr>
      <dsp:spPr>
        <a:xfrm rot="10800000">
          <a:off x="1696149" y="5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Projekce romantického vidění do světa zahrad</a:t>
          </a:r>
          <a:endParaRPr lang="cs-CZ" sz="2000" kern="1200" dirty="0"/>
        </a:p>
      </dsp:txBody>
      <dsp:txXfrm rot="10800000">
        <a:off x="2013840" y="517"/>
        <a:ext cx="5154993" cy="1270765"/>
      </dsp:txXfrm>
    </dsp:sp>
    <dsp:sp modelId="{8BE07AF5-7272-4075-AA68-9DCB86C056FF}">
      <dsp:nvSpPr>
        <dsp:cNvPr id="0" name=""/>
        <dsp:cNvSpPr/>
      </dsp:nvSpPr>
      <dsp:spPr>
        <a:xfrm>
          <a:off x="1060766" y="5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2D2A22A2-A048-44B5-9C4D-2DC57DBDE48D}">
      <dsp:nvSpPr>
        <dsp:cNvPr id="0" name=""/>
        <dsp:cNvSpPr/>
      </dsp:nvSpPr>
      <dsp:spPr>
        <a:xfrm rot="10800000">
          <a:off x="1696149" y="1650617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Uměle vysázené rostliny, záměrně stylizované na principu náhodnosti a přírodní volnosti</a:t>
          </a:r>
          <a:endParaRPr lang="cs-CZ" sz="2000" kern="1200" dirty="0"/>
        </a:p>
      </dsp:txBody>
      <dsp:txXfrm rot="10800000">
        <a:off x="2013840" y="1650617"/>
        <a:ext cx="5154993" cy="1270765"/>
      </dsp:txXfrm>
    </dsp:sp>
    <dsp:sp modelId="{C54AB3FC-B73D-41BE-869D-38DC6F5A8A66}">
      <dsp:nvSpPr>
        <dsp:cNvPr id="0" name=""/>
        <dsp:cNvSpPr/>
      </dsp:nvSpPr>
      <dsp:spPr>
        <a:xfrm>
          <a:off x="1060766" y="1650617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C36D32F-3B79-445B-9F15-7AB6AA019F37}">
      <dsp:nvSpPr>
        <dsp:cNvPr id="0" name=""/>
        <dsp:cNvSpPr/>
      </dsp:nvSpPr>
      <dsp:spPr>
        <a:xfrm rot="10800000">
          <a:off x="1696149" y="3300716"/>
          <a:ext cx="5472684" cy="1270765"/>
        </a:xfrm>
        <a:prstGeom prst="homePlat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0372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Doplněno upraveným trávníkem a množstvím menších chrámků a altánků – v počátku v </a:t>
          </a:r>
          <a:r>
            <a:rPr lang="cs-CZ" sz="2000" kern="1200" dirty="0" err="1" smtClean="0"/>
            <a:t>palladiánském</a:t>
          </a:r>
          <a:r>
            <a:rPr lang="cs-CZ" sz="2000" kern="1200" dirty="0" smtClean="0"/>
            <a:t> stylu, později kombinace historizujících slohů</a:t>
          </a:r>
          <a:endParaRPr lang="cs-CZ" sz="2000" kern="1200" dirty="0"/>
        </a:p>
      </dsp:txBody>
      <dsp:txXfrm rot="10800000">
        <a:off x="2013840" y="3300716"/>
        <a:ext cx="5154993" cy="1270765"/>
      </dsp:txXfrm>
    </dsp:sp>
    <dsp:sp modelId="{2A191811-9601-456F-9D9E-01C3247E8906}">
      <dsp:nvSpPr>
        <dsp:cNvPr id="0" name=""/>
        <dsp:cNvSpPr/>
      </dsp:nvSpPr>
      <dsp:spPr>
        <a:xfrm>
          <a:off x="1060766" y="3300716"/>
          <a:ext cx="1270765" cy="1270765"/>
        </a:xfrm>
        <a:prstGeom prst="ellipse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tint val="50000"/>
                <a:hueOff val="0"/>
                <a:satOff val="0"/>
                <a:lumOff val="0"/>
                <a:alphaOff val="0"/>
                <a:shade val="40000"/>
              </a:schemeClr>
              <a:schemeClr val="accent1">
                <a:tint val="50000"/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4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#5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#6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1C4E92F-714A-4083-9CE9-64F187CBDF2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CC23C2C-54C7-4AB9-AAB7-8AD8DC705C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hiswick_House_343.JPG?uselang=c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owe_House_02.jpg?uselang=cs" TargetMode="External"/><Relationship Id="rId2" Type="http://schemas.openxmlformats.org/officeDocument/2006/relationships/hyperlink" Target="http://commons.wikimedia.org/wiki/File:Chiswick_House_343.JPG?uselang=c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/>
              <a:t>VY_32_INOVACE_DVK_3_2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Historické koncepce parků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428604"/>
            <a:ext cx="85725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2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</a:t>
            </a:r>
            <a:r>
              <a:rPr lang="cs-CZ" sz="12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1.5.00/34.0938</a:t>
            </a:r>
            <a:r>
              <a:rPr lang="cs-CZ" sz="12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1200" dirty="0" smtClean="0"/>
              <a:t>Název </a:t>
            </a:r>
            <a:r>
              <a:rPr lang="cs-CZ" sz="1200" dirty="0" smtClean="0"/>
              <a:t>projektu: Zlepšení podmínek pro vzdělávání na SUŠ, Ostrava</a:t>
            </a:r>
            <a:endParaRPr lang="cs-CZ" sz="1200" dirty="0"/>
          </a:p>
        </p:txBody>
      </p:sp>
      <p:pic>
        <p:nvPicPr>
          <p:cNvPr id="6" name="Picture 2" descr="C:\Users\Dášenka\Downloads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785786" y="4857760"/>
            <a:ext cx="8091170" cy="176904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593304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Italský park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illa Garzoni - italský pa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5359" y="1524000"/>
            <a:ext cx="3393281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Obrázek 1 - Italský park – </a:t>
            </a:r>
            <a:r>
              <a:rPr lang="cs-CZ" sz="3200" dirty="0" err="1" smtClean="0"/>
              <a:t>Villa</a:t>
            </a:r>
            <a:r>
              <a:rPr lang="cs-CZ" sz="3200" dirty="0" smtClean="0"/>
              <a:t> </a:t>
            </a:r>
            <a:r>
              <a:rPr lang="cs-CZ" sz="3200" dirty="0" err="1" smtClean="0"/>
              <a:t>Garzoni</a:t>
            </a:r>
            <a:r>
              <a:rPr lang="cs-CZ" sz="3200" dirty="0" smtClean="0"/>
              <a:t> (obr. 1)</a:t>
            </a:r>
            <a:endParaRPr lang="cs-CZ" sz="3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Pravidla pro úpravu italského parku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illa d'Este - italská zahrad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3307" y="1524000"/>
            <a:ext cx="6097385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Italský park – </a:t>
            </a:r>
            <a:r>
              <a:rPr lang="cs-CZ" sz="3200" dirty="0" err="1" smtClean="0"/>
              <a:t>Villa</a:t>
            </a:r>
            <a:r>
              <a:rPr lang="cs-CZ" sz="3200" dirty="0" smtClean="0"/>
              <a:t> d´Este (obr. 2) </a:t>
            </a:r>
            <a:endParaRPr lang="cs-CZ" sz="3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93304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</a:rPr>
              <a:t>Francouzský park</a:t>
            </a:r>
            <a:endParaRPr lang="cs-CZ" sz="4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ark of Versaill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2014" y="1524000"/>
            <a:ext cx="8079971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/>
              <a:t>Francouzský park – zámek Versailles (obr. 3)</a:t>
            </a:r>
            <a:endParaRPr lang="cs-CZ" sz="3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93304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Pravidla pro úpravu francouzských parků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aux-le-Vicomte - francouzský pa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Francouzský park – zámek </a:t>
            </a:r>
            <a:r>
              <a:rPr lang="cs-CZ" sz="2800" dirty="0" err="1" smtClean="0"/>
              <a:t>Vaux</a:t>
            </a:r>
            <a:r>
              <a:rPr lang="cs-CZ" sz="2800" dirty="0" smtClean="0"/>
              <a:t>-</a:t>
            </a:r>
            <a:r>
              <a:rPr lang="cs-CZ" sz="2800" dirty="0" err="1" smtClean="0"/>
              <a:t>le</a:t>
            </a:r>
            <a:r>
              <a:rPr lang="cs-CZ" sz="2800" dirty="0" smtClean="0"/>
              <a:t>-</a:t>
            </a:r>
            <a:r>
              <a:rPr lang="cs-CZ" sz="2800" dirty="0" err="1" smtClean="0"/>
              <a:t>Vicomte</a:t>
            </a:r>
            <a:r>
              <a:rPr lang="cs-CZ" sz="2800" dirty="0" smtClean="0"/>
              <a:t> (obr. 4)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1752" y="1593304"/>
          <a:ext cx="850392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Anglický park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towe House - anglický pa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Anglický park – </a:t>
            </a:r>
            <a:r>
              <a:rPr lang="cs-CZ" sz="3600" dirty="0" err="1" smtClean="0"/>
              <a:t>Stowe</a:t>
            </a:r>
            <a:r>
              <a:rPr lang="cs-CZ" sz="3600" dirty="0" smtClean="0"/>
              <a:t> House (obr. 5)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Pravidla pro úpravu anglického parku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nglický park - Chicwick hou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Anglický park u </a:t>
            </a:r>
            <a:r>
              <a:rPr lang="cs-CZ" sz="3200" dirty="0" err="1" smtClean="0"/>
              <a:t>Chiswick</a:t>
            </a:r>
            <a:r>
              <a:rPr lang="cs-CZ" sz="3200" dirty="0" smtClean="0"/>
              <a:t> House (obr. 6) </a:t>
            </a:r>
            <a:endParaRPr lang="cs-CZ" sz="3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Obrázek č. 1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r>
              <a:rPr lang="cs-CZ" dirty="0" smtClean="0">
                <a:hlinkClick r:id="rId2"/>
              </a:rPr>
              <a:t>http://commons.wikimedia.org/wiki/File:Villa_garzoni_3.jpg?uselang=cs</a:t>
            </a:r>
          </a:p>
          <a:p>
            <a:r>
              <a:rPr lang="cs-CZ" dirty="0" smtClean="0"/>
              <a:t>Obrázek č. 2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http://commons.wikimedia.org/wiki/File:Villa_d%27Este_01.jpg?uselang=cs</a:t>
            </a:r>
          </a:p>
          <a:p>
            <a:r>
              <a:rPr lang="cs-CZ" dirty="0" smtClean="0"/>
              <a:t>Obrázek č. 3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http://commons.wikimedia.org/wiki/File:Vaux-le-Vicomte_Garten.jpg?uselang=cs</a:t>
            </a:r>
          </a:p>
          <a:p>
            <a:r>
              <a:rPr lang="cs-CZ" dirty="0" smtClean="0"/>
              <a:t>Obrázek č. 4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http://commons.wikimedia.org/wiki/File:Park_of_Versailles_01.jpg?uselang=cs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effectLst/>
              </a:rPr>
              <a:t>Obrazová dokumentace staženo 2. 5. </a:t>
            </a:r>
            <a:r>
              <a:rPr lang="cs-CZ" sz="3600" smtClean="0">
                <a:effectLst/>
              </a:rPr>
              <a:t>2014</a:t>
            </a:r>
            <a:endParaRPr lang="cs-CZ" sz="3600" dirty="0"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Obrázek č. 5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http://commons.wikimedia.org/wiki/File:Chiswick_House_343.JPG?uselang=cs</a:t>
            </a:r>
            <a:endParaRPr lang="cs-CZ" sz="2000" dirty="0" smtClean="0"/>
          </a:p>
          <a:p>
            <a:r>
              <a:rPr lang="cs-CZ" sz="2000" dirty="0" smtClean="0"/>
              <a:t>Obrázek č. 6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3"/>
              </a:rPr>
              <a:t>http://commons.wikimedia.org/wiki/File:Stowe_House_02.jpg?uselang=cs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effectLst/>
              </a:rPr>
              <a:t>Obrazová dokumentace</a:t>
            </a:r>
            <a:endParaRPr lang="cs-CZ" sz="3600" dirty="0"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Toman, R. (</a:t>
            </a:r>
            <a:r>
              <a:rPr lang="cs-CZ" sz="2400" dirty="0" err="1" smtClean="0"/>
              <a:t>ed</a:t>
            </a:r>
            <a:r>
              <a:rPr lang="cs-CZ" sz="2400" dirty="0" smtClean="0"/>
              <a:t>.), Baroko: architektura, sochařství, malířství. Praha, </a:t>
            </a:r>
            <a:r>
              <a:rPr lang="cs-CZ" sz="2400" dirty="0" err="1" smtClean="0"/>
              <a:t>Slovart</a:t>
            </a:r>
            <a:r>
              <a:rPr lang="cs-CZ" sz="24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Matějček, A., Dějiny umění v obrysech. Praha 1958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292</TotalTime>
  <Words>437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Historické koncepce parků</vt:lpstr>
      <vt:lpstr>Italský park</vt:lpstr>
      <vt:lpstr>Obrázek 1 - Italský park – Villa Garzoni (obr. 1)</vt:lpstr>
      <vt:lpstr>Pravidla pro úpravu italského parku</vt:lpstr>
      <vt:lpstr>Italský park – Villa d´Este (obr. 2) </vt:lpstr>
      <vt:lpstr>Francouzský park</vt:lpstr>
      <vt:lpstr>Francouzský park – zámek Versailles (obr. 3)</vt:lpstr>
      <vt:lpstr>Pravidla pro úpravu francouzských parků</vt:lpstr>
      <vt:lpstr>Francouzský park – zámek Vaux-le-Vicomte (obr. 4)</vt:lpstr>
      <vt:lpstr>Anglický park</vt:lpstr>
      <vt:lpstr>Anglický park – Stowe House (obr. 5)</vt:lpstr>
      <vt:lpstr>Pravidla pro úpravu anglického parku</vt:lpstr>
      <vt:lpstr>Anglický park u Chiswick House (obr. 6) </vt:lpstr>
      <vt:lpstr>Obrazová dokumentace staženo 2. 5. 2014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Historické koncepce parků</dc:title>
  <dc:creator>user</dc:creator>
  <cp:lastModifiedBy>spravce2</cp:lastModifiedBy>
  <cp:revision>38</cp:revision>
  <dcterms:created xsi:type="dcterms:W3CDTF">2012-12-17T14:51:57Z</dcterms:created>
  <dcterms:modified xsi:type="dcterms:W3CDTF">2014-05-28T19:04:23Z</dcterms:modified>
</cp:coreProperties>
</file>