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8324769"/>
              </p:ext>
            </p:extLst>
          </p:nvPr>
        </p:nvGraphicFramePr>
        <p:xfrm>
          <a:off x="1571605" y="1451610"/>
          <a:ext cx="6286544" cy="5120666"/>
        </p:xfrm>
        <a:graphic>
          <a:graphicData uri="http://schemas.openxmlformats.org/drawingml/2006/table">
            <a:tbl>
              <a:tblPr/>
              <a:tblGrid>
                <a:gridCol w="2325465"/>
                <a:gridCol w="3961079"/>
              </a:tblGrid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The Alphabet - procvičování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Procvičení anglické abecedy zábavnou formou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18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Žák 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vysloví</a:t>
                      </a:r>
                      <a:r>
                        <a:rPr lang="cs-CZ" sz="14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danou hlásku, následně slovo podle obrázku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The Alphabet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29.5.2014</a:t>
                      </a:r>
                      <a:endParaRPr lang="cs-CZ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211580" algn="l"/>
                        </a:tabLs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	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63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571604" y="107154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211263" algn="l"/>
              </a:tabLst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1211263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0924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Nejdříve vyslov počáteční hlásku, potom řekni název obrázku 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6752"/>
            <a:ext cx="1828800" cy="1828800"/>
          </a:xfrm>
          <a:prstGeom prst="rect">
            <a:avLst/>
          </a:prstGeom>
          <a:noFill/>
        </p:spPr>
      </p:pic>
      <p:pic>
        <p:nvPicPr>
          <p:cNvPr id="3076" name="Picture 4" descr="Červené jablk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365104"/>
            <a:ext cx="1296144" cy="1324744"/>
          </a:xfrm>
          <a:prstGeom prst="rect">
            <a:avLst/>
          </a:prstGeom>
          <a:noFill/>
        </p:spPr>
      </p:pic>
      <p:pic>
        <p:nvPicPr>
          <p:cNvPr id="3078" name="Picture 6" descr="Řvoucí lev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87624" y="4077072"/>
            <a:ext cx="1728192" cy="1684784"/>
          </a:xfrm>
          <a:prstGeom prst="rect">
            <a:avLst/>
          </a:prstGeom>
          <a:noFill/>
        </p:spPr>
      </p:pic>
      <p:pic>
        <p:nvPicPr>
          <p:cNvPr id="308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92080" y="1412776"/>
            <a:ext cx="1828800" cy="1828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131840" y="1772816"/>
            <a:ext cx="15744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 – a plane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20272" y="1844824"/>
            <a:ext cx="1491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C – a chair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31840" y="4581128"/>
            <a:ext cx="13083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L – a lion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092280" y="4869160"/>
            <a:ext cx="17620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 – an apple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 build="p"/>
      <p:bldP spid="9" grpId="0" build="p"/>
      <p:bldP spid="10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76672"/>
            <a:ext cx="1828800" cy="1828800"/>
          </a:xfrm>
          <a:prstGeom prst="rect">
            <a:avLst/>
          </a:prstGeom>
          <a:noFill/>
        </p:spPr>
      </p:pic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692696"/>
            <a:ext cx="1828800" cy="1828800"/>
          </a:xfrm>
          <a:prstGeom prst="rect">
            <a:avLst/>
          </a:prstGeom>
          <a:noFill/>
        </p:spPr>
      </p:pic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4005064"/>
            <a:ext cx="1828800" cy="1828800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077072"/>
            <a:ext cx="1828800" cy="18288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699792" y="1124744"/>
            <a:ext cx="1367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D – a dog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1340768"/>
            <a:ext cx="21518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E – an elephant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4509120"/>
            <a:ext cx="15025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T – a table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164288" y="4581128"/>
            <a:ext cx="14895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K – a knee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šipka 14"/>
          <p:cNvCxnSpPr/>
          <p:nvPr/>
        </p:nvCxnSpPr>
        <p:spPr>
          <a:xfrm flipV="1">
            <a:off x="5148064" y="5157192"/>
            <a:ext cx="864096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8" grpId="0" build="p"/>
      <p:bldP spid="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365104"/>
            <a:ext cx="1828800" cy="1828800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836712"/>
            <a:ext cx="1828800" cy="1828800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077072"/>
            <a:ext cx="1972816" cy="1972816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836712"/>
            <a:ext cx="1828800" cy="1944216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>
            <a:off x="755576" y="332656"/>
            <a:ext cx="108012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771800" y="1268760"/>
            <a:ext cx="1652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F – a finger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1340768"/>
            <a:ext cx="18580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Y – a yoghurt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627784" y="4581128"/>
            <a:ext cx="23017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 – a hamburger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76256" y="4725144"/>
            <a:ext cx="20051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W – a window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2" grpId="0" build="p"/>
      <p:bldP spid="13" grpId="0" build="p"/>
      <p:bldP spid="1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141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MMU</cp:lastModifiedBy>
  <cp:revision>7</cp:revision>
  <dcterms:created xsi:type="dcterms:W3CDTF">2014-05-13T15:25:40Z</dcterms:created>
  <dcterms:modified xsi:type="dcterms:W3CDTF">2014-05-26T11:10:47Z</dcterms:modified>
</cp:coreProperties>
</file>