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68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1461792"/>
              </p:ext>
            </p:extLst>
          </p:nvPr>
        </p:nvGraphicFramePr>
        <p:xfrm>
          <a:off x="1619673" y="1451610"/>
          <a:ext cx="5976664" cy="5345615"/>
        </p:xfrm>
        <a:graphic>
          <a:graphicData uri="http://schemas.openxmlformats.org/drawingml/2006/table">
            <a:tbl>
              <a:tblPr/>
              <a:tblGrid>
                <a:gridCol w="2210836"/>
                <a:gridCol w="3765828"/>
              </a:tblGrid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Spelling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procvičí hláskování anglických slov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6216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správně vyhláskovat slova za použití anglické abecedy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spelling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.6.2014</a:t>
                      </a:r>
                      <a:endParaRPr lang="cs-CZ" sz="14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480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619672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17847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What´s this?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412776"/>
            <a:ext cx="2969274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pi:/i:/en</a:t>
            </a:r>
          </a:p>
          <a:p>
            <a:endParaRPr lang="cs-CZ" sz="2000" dirty="0" smtClean="0"/>
          </a:p>
          <a:p>
            <a:r>
              <a:rPr lang="cs-CZ" sz="2800" b="1" dirty="0" smtClean="0">
                <a:solidFill>
                  <a:srgbClr val="00B050"/>
                </a:solidFill>
              </a:rPr>
              <a:t>a:/ju:/el/i:/a:</a:t>
            </a:r>
          </a:p>
          <a:p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ef/</a:t>
            </a:r>
            <a:r>
              <a:rPr lang="cs-CZ" sz="2800" b="1" dirty="0" err="1" smtClean="0">
                <a:solidFill>
                  <a:srgbClr val="0070C0"/>
                </a:solidFill>
              </a:rPr>
              <a:t>ai</a:t>
            </a:r>
            <a:r>
              <a:rPr lang="cs-CZ" sz="2800" b="1" dirty="0" smtClean="0">
                <a:solidFill>
                  <a:srgbClr val="0070C0"/>
                </a:solidFill>
              </a:rPr>
              <a:t>/en/</a:t>
            </a:r>
            <a:r>
              <a:rPr lang="cs-CZ" sz="2800" b="1" dirty="0" err="1" smtClean="0">
                <a:solidFill>
                  <a:srgbClr val="0070C0"/>
                </a:solidFill>
              </a:rPr>
              <a:t>dži</a:t>
            </a:r>
            <a:r>
              <a:rPr lang="cs-CZ" sz="2800" b="1" dirty="0" smtClean="0">
                <a:solidFill>
                  <a:srgbClr val="0070C0"/>
                </a:solidFill>
              </a:rPr>
              <a:t>:/i:/a:</a:t>
            </a:r>
          </a:p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bi:/el/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ju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:/i: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r>
              <a:rPr lang="cs-CZ" sz="2800" b="1" dirty="0" err="1" smtClean="0">
                <a:solidFill>
                  <a:srgbClr val="7030A0"/>
                </a:solidFill>
              </a:rPr>
              <a:t>eič</a:t>
            </a:r>
            <a:r>
              <a:rPr lang="cs-CZ" sz="2800" b="1" dirty="0" smtClean="0">
                <a:solidFill>
                  <a:srgbClr val="7030A0"/>
                </a:solidFill>
              </a:rPr>
              <a:t>/</a:t>
            </a:r>
            <a:r>
              <a:rPr lang="cs-CZ" sz="2800" b="1" dirty="0" err="1" smtClean="0">
                <a:solidFill>
                  <a:srgbClr val="7030A0"/>
                </a:solidFill>
              </a:rPr>
              <a:t>ei</a:t>
            </a:r>
            <a:r>
              <a:rPr lang="cs-CZ" sz="2800" b="1" dirty="0" smtClean="0">
                <a:solidFill>
                  <a:srgbClr val="7030A0"/>
                </a:solidFill>
              </a:rPr>
              <a:t>/</a:t>
            </a:r>
            <a:r>
              <a:rPr lang="cs-CZ" sz="2800" b="1" dirty="0" err="1" smtClean="0">
                <a:solidFill>
                  <a:srgbClr val="7030A0"/>
                </a:solidFill>
              </a:rPr>
              <a:t>dabl</a:t>
            </a:r>
            <a:r>
              <a:rPr lang="cs-CZ" sz="2800" b="1" dirty="0" smtClean="0">
                <a:solidFill>
                  <a:srgbClr val="7030A0"/>
                </a:solidFill>
              </a:rPr>
              <a:t> pi:/</a:t>
            </a:r>
            <a:r>
              <a:rPr lang="cs-CZ" sz="2800" b="1" dirty="0" err="1" smtClean="0">
                <a:solidFill>
                  <a:srgbClr val="7030A0"/>
                </a:solidFill>
              </a:rPr>
              <a:t>wai</a:t>
            </a:r>
            <a:endParaRPr lang="cs-CZ" sz="2800" b="1" dirty="0" smtClean="0">
              <a:solidFill>
                <a:srgbClr val="7030A0"/>
              </a:solidFill>
            </a:endParaRPr>
          </a:p>
          <a:p>
            <a:endParaRPr lang="cs-CZ" sz="2800" b="1" dirty="0" smtClean="0"/>
          </a:p>
          <a:p>
            <a:r>
              <a:rPr lang="cs-CZ" sz="2800" b="1" dirty="0" err="1" smtClean="0">
                <a:solidFill>
                  <a:srgbClr val="C00000"/>
                </a:solidFill>
              </a:rPr>
              <a:t>em</a:t>
            </a:r>
            <a:r>
              <a:rPr lang="cs-CZ" sz="2800" b="1" dirty="0" smtClean="0">
                <a:solidFill>
                  <a:srgbClr val="C00000"/>
                </a:solidFill>
              </a:rPr>
              <a:t>/</a:t>
            </a:r>
            <a:r>
              <a:rPr lang="cs-CZ" sz="2800" b="1" dirty="0" err="1" smtClean="0">
                <a:solidFill>
                  <a:srgbClr val="C00000"/>
                </a:solidFill>
              </a:rPr>
              <a:t>ju</a:t>
            </a:r>
            <a:r>
              <a:rPr lang="cs-CZ" sz="2800" b="1" dirty="0" smtClean="0">
                <a:solidFill>
                  <a:srgbClr val="C00000"/>
                </a:solidFill>
              </a:rPr>
              <a:t>:/</a:t>
            </a:r>
            <a:r>
              <a:rPr lang="cs-CZ" sz="2800" b="1" dirty="0" err="1" smtClean="0">
                <a:solidFill>
                  <a:srgbClr val="C00000"/>
                </a:solidFill>
              </a:rPr>
              <a:t>em</a:t>
            </a:r>
            <a:endParaRPr lang="cs-CZ" sz="2800" dirty="0" smtClean="0">
              <a:solidFill>
                <a:srgbClr val="C00000"/>
              </a:solidFill>
            </a:endParaRPr>
          </a:p>
          <a:p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3951873" y="3191818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2080" y="1412776"/>
            <a:ext cx="750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FF0000"/>
                </a:solidFill>
              </a:rPr>
              <a:t>pen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2060848"/>
            <a:ext cx="9028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B050"/>
                </a:solidFill>
              </a:rPr>
              <a:t>ruler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4088" y="2780928"/>
            <a:ext cx="10544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0070C0"/>
                </a:solidFill>
              </a:rPr>
              <a:t>finger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436096" y="3717032"/>
            <a:ext cx="8386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blue</a:t>
            </a:r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4509120"/>
            <a:ext cx="11076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happy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5373216"/>
            <a:ext cx="9605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mum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9" grpId="0" build="p"/>
      <p:bldP spid="10" grpId="0" build="p"/>
      <p:bldP spid="11" grpId="0" build="p"/>
      <p:bldP spid="12" grpId="0" build="p"/>
      <p:bldP spid="1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25860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Spell these words :</a:t>
            </a:r>
            <a:endParaRPr lang="cs-CZ" sz="2400" b="1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44824"/>
            <a:ext cx="1828800" cy="1828800"/>
          </a:xfrm>
          <a:prstGeom prst="rect">
            <a:avLst/>
          </a:prstGeom>
          <a:noFill/>
        </p:spPr>
      </p:pic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797152"/>
            <a:ext cx="1224136" cy="1828800"/>
          </a:xfrm>
          <a:prstGeom prst="rect">
            <a:avLst/>
          </a:prstGeom>
          <a:noFill/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8" y="4725144"/>
            <a:ext cx="1828800" cy="1828800"/>
          </a:xfrm>
          <a:prstGeom prst="rect">
            <a:avLst/>
          </a:prstGeom>
          <a:noFill/>
        </p:spPr>
      </p:pic>
      <p:pic>
        <p:nvPicPr>
          <p:cNvPr id="2058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4008" y="1556792"/>
            <a:ext cx="1828800" cy="182880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87624" y="1340768"/>
            <a:ext cx="6527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ball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1268760"/>
            <a:ext cx="5902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girl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47664" y="4581128"/>
            <a:ext cx="7906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duck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6056" y="4437112"/>
            <a:ext cx="9492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pencil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411760" y="2420888"/>
            <a:ext cx="18571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bi:/</a:t>
            </a:r>
            <a:r>
              <a:rPr lang="cs-CZ" sz="2400" b="1" dirty="0" err="1" smtClean="0">
                <a:solidFill>
                  <a:srgbClr val="FF0000"/>
                </a:solidFill>
              </a:rPr>
              <a:t>ei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dabl</a:t>
            </a:r>
            <a:r>
              <a:rPr lang="cs-CZ" sz="2400" b="1" dirty="0" smtClean="0">
                <a:solidFill>
                  <a:srgbClr val="FF0000"/>
                </a:solidFill>
              </a:rPr>
              <a:t> 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2276872"/>
            <a:ext cx="1704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dži</a:t>
            </a:r>
            <a:r>
              <a:rPr lang="cs-CZ" sz="2400" b="1" dirty="0" smtClean="0">
                <a:solidFill>
                  <a:srgbClr val="FF0000"/>
                </a:solidFill>
              </a:rPr>
              <a:t>:/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/a:/el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5301208"/>
            <a:ext cx="1883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0000"/>
                </a:solidFill>
              </a:rPr>
              <a:t>di</a:t>
            </a:r>
            <a:r>
              <a:rPr lang="cs-CZ" sz="2400" b="1" dirty="0" smtClean="0">
                <a:solidFill>
                  <a:srgbClr val="FF0000"/>
                </a:solidFill>
              </a:rPr>
              <a:t>:/</a:t>
            </a:r>
            <a:r>
              <a:rPr lang="cs-CZ" sz="2400" b="1" dirty="0" err="1" smtClean="0">
                <a:solidFill>
                  <a:srgbClr val="FF0000"/>
                </a:solidFill>
              </a:rPr>
              <a:t>ju</a:t>
            </a:r>
            <a:r>
              <a:rPr lang="cs-CZ" sz="2400" b="1" dirty="0" smtClean="0">
                <a:solidFill>
                  <a:srgbClr val="FF0000"/>
                </a:solidFill>
              </a:rPr>
              <a:t>:/si:/</a:t>
            </a:r>
            <a:r>
              <a:rPr lang="cs-CZ" sz="2400" b="1" dirty="0" err="1" smtClean="0">
                <a:solidFill>
                  <a:srgbClr val="FF0000"/>
                </a:solidFill>
              </a:rPr>
              <a:t>kei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444208" y="5373216"/>
            <a:ext cx="2452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pi:/i:/en/si:/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:/el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build="p"/>
      <p:bldP spid="13" grpId="0" build="p"/>
      <p:bldP spid="14" grpId="0" build="p"/>
      <p:bldP spid="1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437112"/>
            <a:ext cx="1972816" cy="2160240"/>
          </a:xfrm>
          <a:prstGeom prst="rect">
            <a:avLst/>
          </a:prstGeom>
          <a:noFill/>
        </p:spPr>
      </p:pic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4365104"/>
            <a:ext cx="2016224" cy="2232248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412776"/>
            <a:ext cx="1728192" cy="1728192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1556792"/>
            <a:ext cx="1828800" cy="18288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83568" y="836712"/>
            <a:ext cx="8404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chips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44008" y="836712"/>
            <a:ext cx="12218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penguin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077072"/>
            <a:ext cx="11412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chicken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4221088"/>
            <a:ext cx="95218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rabbit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79712" y="1988840"/>
            <a:ext cx="21691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si:/</a:t>
            </a:r>
            <a:r>
              <a:rPr lang="cs-CZ" sz="2400" b="1" dirty="0" err="1" smtClean="0">
                <a:solidFill>
                  <a:srgbClr val="FF0000"/>
                </a:solidFill>
              </a:rPr>
              <a:t>eič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/pi:/es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53154" y="1772816"/>
            <a:ext cx="30908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pi:/i:/en/</a:t>
            </a:r>
            <a:r>
              <a:rPr lang="cs-CZ" sz="2400" b="1" dirty="0" err="1" smtClean="0">
                <a:solidFill>
                  <a:srgbClr val="FF0000"/>
                </a:solidFill>
              </a:rPr>
              <a:t>dži</a:t>
            </a:r>
            <a:r>
              <a:rPr lang="cs-CZ" sz="2400" b="1" dirty="0" smtClean="0">
                <a:solidFill>
                  <a:srgbClr val="FF0000"/>
                </a:solidFill>
              </a:rPr>
              <a:t>:/</a:t>
            </a:r>
            <a:r>
              <a:rPr lang="cs-CZ" sz="2400" b="1" dirty="0" err="1" smtClean="0">
                <a:solidFill>
                  <a:srgbClr val="FF0000"/>
                </a:solidFill>
              </a:rPr>
              <a:t>ju</a:t>
            </a:r>
            <a:r>
              <a:rPr lang="cs-CZ" sz="2400" b="1" dirty="0" smtClean="0">
                <a:solidFill>
                  <a:srgbClr val="FF0000"/>
                </a:solidFill>
              </a:rPr>
              <a:t>:/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5157192"/>
            <a:ext cx="29571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si:/</a:t>
            </a:r>
            <a:r>
              <a:rPr lang="cs-CZ" sz="2400" b="1" dirty="0" err="1" smtClean="0">
                <a:solidFill>
                  <a:srgbClr val="FF0000"/>
                </a:solidFill>
              </a:rPr>
              <a:t>eič</a:t>
            </a:r>
            <a:r>
              <a:rPr lang="cs-CZ" sz="2400" b="1" dirty="0" smtClean="0">
                <a:solidFill>
                  <a:srgbClr val="FF0000"/>
                </a:solidFill>
              </a:rPr>
              <a:t>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/si:/</a:t>
            </a:r>
            <a:r>
              <a:rPr lang="cs-CZ" sz="2400" b="1" dirty="0" err="1" smtClean="0">
                <a:solidFill>
                  <a:srgbClr val="FF0000"/>
                </a:solidFill>
              </a:rPr>
              <a:t>kei</a:t>
            </a:r>
            <a:r>
              <a:rPr lang="cs-CZ" sz="2400" b="1" dirty="0" smtClean="0">
                <a:solidFill>
                  <a:srgbClr val="FF0000"/>
                </a:solidFill>
              </a:rPr>
              <a:t>/i:/en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26552" y="5085184"/>
            <a:ext cx="26174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a:/ei/dabl bi:/</a:t>
            </a:r>
            <a:r>
              <a:rPr lang="cs-CZ" sz="2400" b="1" dirty="0" err="1" smtClean="0">
                <a:solidFill>
                  <a:srgbClr val="FF0000"/>
                </a:solidFill>
              </a:rPr>
              <a:t>ai</a:t>
            </a:r>
            <a:r>
              <a:rPr lang="cs-CZ" sz="2400" b="1" dirty="0" smtClean="0">
                <a:solidFill>
                  <a:srgbClr val="FF0000"/>
                </a:solidFill>
              </a:rPr>
              <a:t>/ti: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  <p:bldP spid="11" grpId="0" build="p"/>
      <p:bldP spid="12" grpId="0" build="p"/>
      <p:bldP spid="1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08720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186</Words>
  <Application>Microsoft Office PowerPoint</Application>
  <PresentationFormat>Předvádění na obrazovce (4:3)</PresentationFormat>
  <Paragraphs>67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MMU</cp:lastModifiedBy>
  <cp:revision>10</cp:revision>
  <dcterms:created xsi:type="dcterms:W3CDTF">2014-04-27T07:46:03Z</dcterms:created>
  <dcterms:modified xsi:type="dcterms:W3CDTF">2014-05-26T11:11:26Z</dcterms:modified>
</cp:coreProperties>
</file>