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6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277402-7DA9-4E4B-A508-7E0ED217ABBF}" type="datetimeFigureOut">
              <a:rPr lang="cs-CZ" smtClean="0"/>
              <a:t>26.5.2014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6321E6-DD03-4171-88FA-A1D3AE3BF0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414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1460885"/>
              </p:ext>
            </p:extLst>
          </p:nvPr>
        </p:nvGraphicFramePr>
        <p:xfrm>
          <a:off x="1619673" y="1556766"/>
          <a:ext cx="5904656" cy="5161552"/>
        </p:xfrm>
        <a:graphic>
          <a:graphicData uri="http://schemas.openxmlformats.org/drawingml/2006/table">
            <a:tbl>
              <a:tblPr/>
              <a:tblGrid>
                <a:gridCol w="2184200"/>
                <a:gridCol w="3720456"/>
              </a:tblGrid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Days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Procvičení dnů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 týdnu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 dokáží vyjmenovat a seřadit dny v týdnu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Monday, Sunday,…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3.6.2014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Anglický jazyk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619672" y="119675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260648"/>
            <a:ext cx="44833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Days of the week :</a:t>
            </a:r>
            <a:endParaRPr lang="cs-CZ" sz="4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43808" y="1268760"/>
            <a:ext cx="316048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Mon</a:t>
            </a:r>
            <a:r>
              <a:rPr lang="cs-CZ" sz="4800" b="1" u="sng" dirty="0" smtClean="0">
                <a:solidFill>
                  <a:srgbClr val="00B050"/>
                </a:solidFill>
              </a:rPr>
              <a:t>day</a:t>
            </a:r>
          </a:p>
          <a:p>
            <a:r>
              <a:rPr lang="cs-CZ" sz="4800" b="1" dirty="0" smtClean="0">
                <a:solidFill>
                  <a:srgbClr val="7030A0"/>
                </a:solidFill>
              </a:rPr>
              <a:t>Tues</a:t>
            </a:r>
            <a:r>
              <a:rPr lang="cs-CZ" sz="4800" b="1" u="sng" dirty="0" smtClean="0">
                <a:solidFill>
                  <a:srgbClr val="7030A0"/>
                </a:solidFill>
              </a:rPr>
              <a:t>day</a:t>
            </a:r>
          </a:p>
          <a:p>
            <a:r>
              <a:rPr lang="cs-CZ" sz="4800" b="1" dirty="0" smtClean="0">
                <a:solidFill>
                  <a:srgbClr val="00B0F0"/>
                </a:solidFill>
              </a:rPr>
              <a:t>Wednes</a:t>
            </a:r>
            <a:r>
              <a:rPr lang="cs-CZ" sz="4800" b="1" u="sng" dirty="0" smtClean="0">
                <a:solidFill>
                  <a:srgbClr val="00B0F0"/>
                </a:solidFill>
              </a:rPr>
              <a:t>day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Thurs</a:t>
            </a:r>
            <a:r>
              <a:rPr lang="cs-CZ" sz="4800" b="1" u="sng" dirty="0" smtClean="0">
                <a:solidFill>
                  <a:srgbClr val="FF0000"/>
                </a:solidFill>
              </a:rPr>
              <a:t>day</a:t>
            </a:r>
          </a:p>
          <a:p>
            <a:r>
              <a:rPr lang="cs-CZ" sz="4800" b="1" dirty="0" smtClean="0">
                <a:solidFill>
                  <a:srgbClr val="FFC000"/>
                </a:solidFill>
              </a:rPr>
              <a:t>Fri</a:t>
            </a:r>
            <a:r>
              <a:rPr lang="cs-CZ" sz="4800" b="1" u="sng" dirty="0" smtClean="0">
                <a:solidFill>
                  <a:srgbClr val="FFC000"/>
                </a:solidFill>
              </a:rPr>
              <a:t>day</a:t>
            </a:r>
          </a:p>
          <a:p>
            <a:r>
              <a:rPr lang="cs-CZ" sz="4800" b="1" dirty="0" smtClean="0">
                <a:solidFill>
                  <a:srgbClr val="002060"/>
                </a:solidFill>
              </a:rPr>
              <a:t>Satur</a:t>
            </a:r>
            <a:r>
              <a:rPr lang="cs-CZ" sz="4800" b="1" u="sng" dirty="0" smtClean="0">
                <a:solidFill>
                  <a:srgbClr val="002060"/>
                </a:solidFill>
              </a:rPr>
              <a:t>day</a:t>
            </a:r>
          </a:p>
          <a:p>
            <a:r>
              <a:rPr lang="cs-CZ" sz="4800" b="1" dirty="0" smtClean="0">
                <a:solidFill>
                  <a:srgbClr val="C00000"/>
                </a:solidFill>
              </a:rPr>
              <a:t>Sun</a:t>
            </a:r>
            <a:r>
              <a:rPr lang="cs-CZ" sz="4800" b="1" u="sng" dirty="0" smtClean="0">
                <a:solidFill>
                  <a:srgbClr val="C00000"/>
                </a:solidFill>
              </a:rPr>
              <a:t>day</a:t>
            </a:r>
            <a:endParaRPr lang="cs-CZ" sz="4800" b="1" u="sng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21867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Say with me 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844824"/>
            <a:ext cx="22991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Monday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3968" y="1916832"/>
            <a:ext cx="22579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Tuesday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3284984"/>
            <a:ext cx="31604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Wednesday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20072" y="3284984"/>
            <a:ext cx="25224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Thursday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4509120"/>
            <a:ext cx="17525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Friday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4581128"/>
            <a:ext cx="24462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Saturday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83768" y="5661248"/>
            <a:ext cx="20522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Sunday</a:t>
            </a:r>
            <a:endParaRPr lang="cs-CZ" sz="4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  <p:bldP spid="7" grpId="0" build="p"/>
      <p:bldP spid="9" grpId="0" build="p"/>
      <p:bldP spid="1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37212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Pracovní list 1 </a:t>
            </a:r>
          </a:p>
          <a:p>
            <a:r>
              <a:rPr lang="cs-CZ" sz="2400" i="1" dirty="0" smtClean="0"/>
              <a:t>Seřaď správně dny v týdnu :</a:t>
            </a:r>
            <a:endParaRPr lang="cs-CZ" sz="24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1484784"/>
            <a:ext cx="5636479" cy="51706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Thursday                      _________________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Friday                            _________________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Saturday                       _________________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Monday                        _________________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Wednesday                  _________________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Sunday                          _________________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Tuesday                         _________________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33354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Pracovní list 2</a:t>
            </a:r>
          </a:p>
          <a:p>
            <a:r>
              <a:rPr lang="cs-CZ" sz="2400" i="1" dirty="0" smtClean="0"/>
              <a:t>Doplň chybějící písmena :</a:t>
            </a:r>
            <a:endParaRPr lang="cs-CZ" sz="24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188640"/>
            <a:ext cx="2953053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__ON__AY</a:t>
            </a:r>
          </a:p>
          <a:p>
            <a:endParaRPr lang="cs-CZ" sz="3200" dirty="0" smtClean="0"/>
          </a:p>
          <a:p>
            <a:r>
              <a:rPr lang="cs-CZ" sz="3200" dirty="0" smtClean="0"/>
              <a:t>TU__SD__Y</a:t>
            </a:r>
          </a:p>
          <a:p>
            <a:endParaRPr lang="cs-CZ" sz="3200" dirty="0" smtClean="0"/>
          </a:p>
          <a:p>
            <a:r>
              <a:rPr lang="cs-CZ" sz="3200" dirty="0" smtClean="0"/>
              <a:t>W__DNE__D__Y</a:t>
            </a:r>
          </a:p>
          <a:p>
            <a:endParaRPr lang="cs-CZ" sz="3200" dirty="0" smtClean="0"/>
          </a:p>
          <a:p>
            <a:r>
              <a:rPr lang="cs-CZ" sz="3200" dirty="0" smtClean="0"/>
              <a:t>__H__R__DAY</a:t>
            </a:r>
          </a:p>
          <a:p>
            <a:endParaRPr lang="cs-CZ" sz="3200" dirty="0" smtClean="0"/>
          </a:p>
          <a:p>
            <a:r>
              <a:rPr lang="cs-CZ" sz="3200" dirty="0" smtClean="0"/>
              <a:t>FR__DA__</a:t>
            </a:r>
          </a:p>
          <a:p>
            <a:endParaRPr lang="cs-CZ" sz="3200" dirty="0" smtClean="0"/>
          </a:p>
          <a:p>
            <a:r>
              <a:rPr lang="cs-CZ" sz="3200" dirty="0" smtClean="0"/>
              <a:t>S__T__RD__Y</a:t>
            </a:r>
          </a:p>
          <a:p>
            <a:endParaRPr lang="cs-CZ" sz="3200" dirty="0" smtClean="0"/>
          </a:p>
          <a:p>
            <a:r>
              <a:rPr lang="cs-CZ" sz="3200" dirty="0" smtClean="0"/>
              <a:t>__U__DAY</a:t>
            </a:r>
            <a:endParaRPr lang="cs-CZ" sz="3200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758844">
            <a:off x="1266298" y="2677122"/>
            <a:ext cx="2264902" cy="239680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26613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169</Words>
  <Application>Microsoft Office PowerPoint</Application>
  <PresentationFormat>Předvádění na obrazovce (4:3)</PresentationFormat>
  <Paragraphs>78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6</cp:revision>
  <dcterms:created xsi:type="dcterms:W3CDTF">2014-05-25T12:05:03Z</dcterms:created>
  <dcterms:modified xsi:type="dcterms:W3CDTF">2014-05-26T11:12:31Z</dcterms:modified>
</cp:coreProperties>
</file>