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62" autoAdjust="0"/>
    <p:restoredTop sz="94660"/>
  </p:normalViewPr>
  <p:slideViewPr>
    <p:cSldViewPr>
      <p:cViewPr varScale="1">
        <p:scale>
          <a:sx n="70" d="100"/>
          <a:sy n="70" d="100"/>
        </p:scale>
        <p:origin x="131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openxmlformats.org/officeDocument/2006/relationships/image" Target="../media/image13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0587108"/>
              </p:ext>
            </p:extLst>
          </p:nvPr>
        </p:nvGraphicFramePr>
        <p:xfrm>
          <a:off x="1475657" y="1556766"/>
          <a:ext cx="6120680" cy="5040588"/>
        </p:xfrm>
        <a:graphic>
          <a:graphicData uri="http://schemas.openxmlformats.org/drawingml/2006/table">
            <a:tbl>
              <a:tblPr/>
              <a:tblGrid>
                <a:gridCol w="2264110"/>
                <a:gridCol w="3856570"/>
              </a:tblGrid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Months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Procvičení měsíců v roce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 dokáží vyjmenovat a seřadit měsíce v roce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January, March,….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10.6.2014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1403648" y="119675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548680"/>
            <a:ext cx="460851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January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February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March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April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May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June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July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August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September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October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November</a:t>
            </a:r>
          </a:p>
          <a:p>
            <a:pPr marL="342900" indent="-342900">
              <a:buAutoNum type="arabicPeriod"/>
            </a:pPr>
            <a:r>
              <a:rPr lang="cs-CZ" sz="3200" b="1" dirty="0" smtClean="0">
                <a:solidFill>
                  <a:srgbClr val="FF0000"/>
                </a:solidFill>
              </a:rPr>
              <a:t>December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Slunce a duh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988840"/>
            <a:ext cx="2548880" cy="24482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11560" y="692696"/>
            <a:ext cx="158844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Months</a:t>
            </a:r>
          </a:p>
          <a:p>
            <a:r>
              <a:rPr lang="cs-CZ" sz="2800" b="1" i="1" dirty="0" smtClean="0"/>
              <a:t>of</a:t>
            </a:r>
          </a:p>
          <a:p>
            <a:r>
              <a:rPr lang="cs-CZ" sz="2800" b="1" i="1" dirty="0" smtClean="0"/>
              <a:t>the Year :</a:t>
            </a:r>
            <a:endParaRPr lang="cs-CZ" sz="2800" b="1" i="1" dirty="0"/>
          </a:p>
        </p:txBody>
      </p:sp>
      <p:sp>
        <p:nvSpPr>
          <p:cNvPr id="6" name="Rámeček 5"/>
          <p:cNvSpPr/>
          <p:nvPr/>
        </p:nvSpPr>
        <p:spPr>
          <a:xfrm>
            <a:off x="395536" y="548680"/>
            <a:ext cx="2160240" cy="1800200"/>
          </a:xfrm>
          <a:prstGeom prst="frame">
            <a:avLst>
              <a:gd name="adj1" fmla="val 6343"/>
            </a:avLst>
          </a:prstGeom>
          <a:solidFill>
            <a:srgbClr val="FF0000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332656"/>
            <a:ext cx="18966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Say with me :</a:t>
            </a:r>
            <a:endParaRPr lang="cs-CZ" sz="2400" b="1" i="1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08720"/>
            <a:ext cx="1828800" cy="1828800"/>
          </a:xfrm>
          <a:prstGeom prst="rect">
            <a:avLst/>
          </a:prstGeom>
          <a:noFill/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908720"/>
            <a:ext cx="1828800" cy="1828800"/>
          </a:xfrm>
          <a:prstGeom prst="rect">
            <a:avLst/>
          </a:prstGeom>
          <a:noFill/>
        </p:spPr>
      </p:pic>
      <p:pic>
        <p:nvPicPr>
          <p:cNvPr id="307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908720"/>
            <a:ext cx="1828800" cy="1828800"/>
          </a:xfrm>
          <a:prstGeom prst="rect">
            <a:avLst/>
          </a:prstGeom>
          <a:noFill/>
        </p:spPr>
      </p:pic>
      <p:pic>
        <p:nvPicPr>
          <p:cNvPr id="308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908720"/>
            <a:ext cx="1828800" cy="1828800"/>
          </a:xfrm>
          <a:prstGeom prst="rect">
            <a:avLst/>
          </a:prstGeom>
          <a:noFill/>
        </p:spPr>
      </p:pic>
      <p:pic>
        <p:nvPicPr>
          <p:cNvPr id="3082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2708920"/>
            <a:ext cx="1828800" cy="1828800"/>
          </a:xfrm>
          <a:prstGeom prst="rect">
            <a:avLst/>
          </a:prstGeom>
          <a:noFill/>
        </p:spPr>
      </p:pic>
      <p:pic>
        <p:nvPicPr>
          <p:cNvPr id="3084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6" y="2708920"/>
            <a:ext cx="1828800" cy="1828800"/>
          </a:xfrm>
          <a:prstGeom prst="rect">
            <a:avLst/>
          </a:prstGeom>
          <a:noFill/>
        </p:spPr>
      </p:pic>
      <p:pic>
        <p:nvPicPr>
          <p:cNvPr id="3086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8024" y="2708920"/>
            <a:ext cx="1828800" cy="1828800"/>
          </a:xfrm>
          <a:prstGeom prst="rect">
            <a:avLst/>
          </a:prstGeom>
          <a:noFill/>
        </p:spPr>
      </p:pic>
      <p:pic>
        <p:nvPicPr>
          <p:cNvPr id="3088" name="Picture 16" descr="Zobrazit podrobnost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2708920"/>
            <a:ext cx="1828800" cy="1828800"/>
          </a:xfrm>
          <a:prstGeom prst="rect">
            <a:avLst/>
          </a:prstGeom>
          <a:noFill/>
        </p:spPr>
      </p:pic>
      <p:pic>
        <p:nvPicPr>
          <p:cNvPr id="3090" name="Picture 18" descr="Zobrazit podrobnost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5536" y="4581128"/>
            <a:ext cx="1828800" cy="1828800"/>
          </a:xfrm>
          <a:prstGeom prst="rect">
            <a:avLst/>
          </a:prstGeom>
          <a:noFill/>
        </p:spPr>
      </p:pic>
      <p:pic>
        <p:nvPicPr>
          <p:cNvPr id="3092" name="Picture 20" descr="Zobrazit podrobnosti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555776" y="4581128"/>
            <a:ext cx="1828800" cy="1828800"/>
          </a:xfrm>
          <a:prstGeom prst="rect">
            <a:avLst/>
          </a:prstGeom>
          <a:noFill/>
        </p:spPr>
      </p:pic>
      <p:pic>
        <p:nvPicPr>
          <p:cNvPr id="3094" name="Picture 22" descr="Zobrazit podrobnosti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8024" y="4581128"/>
            <a:ext cx="1828800" cy="1828800"/>
          </a:xfrm>
          <a:prstGeom prst="rect">
            <a:avLst/>
          </a:prstGeom>
          <a:noFill/>
        </p:spPr>
      </p:pic>
      <p:pic>
        <p:nvPicPr>
          <p:cNvPr id="3096" name="Picture 24" descr="Zobrazit podrobnosti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20272" y="458112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31209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We have four seasons 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12776"/>
            <a:ext cx="12586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Spring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88024" y="1556792"/>
            <a:ext cx="16177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3300"/>
                </a:solidFill>
              </a:rPr>
              <a:t>Summer</a:t>
            </a:r>
            <a:endParaRPr lang="cs-CZ" sz="3200" b="1" dirty="0">
              <a:solidFill>
                <a:srgbClr val="FF33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4149080"/>
            <a:ext cx="15680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Autumn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4048" y="4365104"/>
            <a:ext cx="13637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Winter</a:t>
            </a:r>
            <a:endParaRPr lang="cs-CZ" sz="3200" b="1" dirty="0">
              <a:solidFill>
                <a:srgbClr val="0070C0"/>
              </a:solidFill>
            </a:endParaRPr>
          </a:p>
        </p:txBody>
      </p:sp>
      <p:pic>
        <p:nvPicPr>
          <p:cNvPr id="18436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988840"/>
            <a:ext cx="1828800" cy="1828800"/>
          </a:xfrm>
          <a:prstGeom prst="rect">
            <a:avLst/>
          </a:prstGeom>
          <a:noFill/>
        </p:spPr>
      </p:pic>
      <p:pic>
        <p:nvPicPr>
          <p:cNvPr id="1843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916832"/>
            <a:ext cx="1828800" cy="1828800"/>
          </a:xfrm>
          <a:prstGeom prst="rect">
            <a:avLst/>
          </a:prstGeom>
          <a:noFill/>
        </p:spPr>
      </p:pic>
      <p:pic>
        <p:nvPicPr>
          <p:cNvPr id="18440" name="Picture 8" descr="Podzi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4653136"/>
            <a:ext cx="1828800" cy="1828800"/>
          </a:xfrm>
          <a:prstGeom prst="rect">
            <a:avLst/>
          </a:prstGeom>
          <a:noFill/>
        </p:spPr>
      </p:pic>
      <p:pic>
        <p:nvPicPr>
          <p:cNvPr id="18442" name="Picture 10" descr="zim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472514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30392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Pracovní list 1</a:t>
            </a:r>
          </a:p>
          <a:p>
            <a:r>
              <a:rPr lang="cs-CZ" sz="2400" i="1" dirty="0" smtClean="0"/>
              <a:t>Seřaď správně měsíce :</a:t>
            </a:r>
            <a:endParaRPr lang="cs-CZ" sz="2400" i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340768"/>
            <a:ext cx="66934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February, March, January, September, July, October, </a:t>
            </a:r>
          </a:p>
          <a:p>
            <a:r>
              <a:rPr lang="cs-CZ" sz="2400" dirty="0" smtClean="0"/>
              <a:t>December, August, June, April, November, May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2492896"/>
            <a:ext cx="41710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</a:p>
          <a:p>
            <a:endParaRPr lang="cs-CZ" sz="2400" dirty="0" smtClean="0"/>
          </a:p>
          <a:p>
            <a:r>
              <a:rPr lang="cs-CZ" sz="2400" dirty="0" smtClean="0"/>
              <a:t>2.</a:t>
            </a:r>
          </a:p>
          <a:p>
            <a:endParaRPr lang="cs-CZ" sz="2400" dirty="0" smtClean="0"/>
          </a:p>
          <a:p>
            <a:r>
              <a:rPr lang="cs-CZ" sz="2400" dirty="0" smtClean="0"/>
              <a:t>3.</a:t>
            </a:r>
          </a:p>
          <a:p>
            <a:endParaRPr lang="cs-CZ" sz="2400" dirty="0" smtClean="0"/>
          </a:p>
          <a:p>
            <a:r>
              <a:rPr lang="cs-CZ" sz="2400" dirty="0" smtClean="0"/>
              <a:t>4.</a:t>
            </a:r>
          </a:p>
          <a:p>
            <a:endParaRPr lang="cs-CZ" sz="2400" dirty="0" smtClean="0"/>
          </a:p>
          <a:p>
            <a:r>
              <a:rPr lang="cs-CZ" sz="2400" dirty="0" smtClean="0"/>
              <a:t>5.</a:t>
            </a:r>
          </a:p>
          <a:p>
            <a:endParaRPr lang="cs-CZ" sz="2400" dirty="0" smtClean="0"/>
          </a:p>
          <a:p>
            <a:r>
              <a:rPr lang="cs-CZ" sz="2400" dirty="0" smtClean="0"/>
              <a:t>6.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7984" y="2492896"/>
            <a:ext cx="572593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7.</a:t>
            </a:r>
          </a:p>
          <a:p>
            <a:endParaRPr lang="cs-CZ" sz="2400" dirty="0" smtClean="0"/>
          </a:p>
          <a:p>
            <a:r>
              <a:rPr lang="cs-CZ" sz="2400" dirty="0" smtClean="0"/>
              <a:t>8.</a:t>
            </a:r>
          </a:p>
          <a:p>
            <a:endParaRPr lang="cs-CZ" sz="2400" dirty="0" smtClean="0"/>
          </a:p>
          <a:p>
            <a:r>
              <a:rPr lang="cs-CZ" sz="2400" dirty="0" smtClean="0"/>
              <a:t>9.</a:t>
            </a:r>
          </a:p>
          <a:p>
            <a:endParaRPr lang="cs-CZ" sz="2400" dirty="0" smtClean="0"/>
          </a:p>
          <a:p>
            <a:r>
              <a:rPr lang="cs-CZ" sz="2400" dirty="0" smtClean="0"/>
              <a:t>10.</a:t>
            </a:r>
          </a:p>
          <a:p>
            <a:endParaRPr lang="cs-CZ" sz="2400" dirty="0" smtClean="0"/>
          </a:p>
          <a:p>
            <a:r>
              <a:rPr lang="cs-CZ" sz="2400" dirty="0" smtClean="0"/>
              <a:t>11.</a:t>
            </a:r>
          </a:p>
          <a:p>
            <a:endParaRPr lang="cs-CZ" sz="2400" dirty="0" smtClean="0"/>
          </a:p>
          <a:p>
            <a:r>
              <a:rPr lang="cs-CZ" sz="2400" dirty="0" smtClean="0"/>
              <a:t>12.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19117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Pracovní list 2</a:t>
            </a:r>
          </a:p>
          <a:p>
            <a:r>
              <a:rPr lang="cs-CZ" sz="2400" i="1" dirty="0" smtClean="0"/>
              <a:t>Doplň :</a:t>
            </a:r>
            <a:endParaRPr lang="cs-CZ" sz="2400" i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930370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 favourite month is ________________ .</a:t>
            </a:r>
          </a:p>
          <a:p>
            <a:endParaRPr lang="cs-CZ" sz="2800" dirty="0" smtClean="0"/>
          </a:p>
          <a:p>
            <a:r>
              <a:rPr lang="cs-CZ" sz="2800" dirty="0" smtClean="0"/>
              <a:t>Easter is in ______________ .</a:t>
            </a:r>
          </a:p>
          <a:p>
            <a:endParaRPr lang="cs-CZ" sz="2800" dirty="0" smtClean="0"/>
          </a:p>
          <a:p>
            <a:r>
              <a:rPr lang="cs-CZ" sz="2800" dirty="0" smtClean="0"/>
              <a:t>My birthday is in _____________ .</a:t>
            </a:r>
          </a:p>
          <a:p>
            <a:endParaRPr lang="cs-CZ" sz="2800" dirty="0" smtClean="0"/>
          </a:p>
          <a:p>
            <a:r>
              <a:rPr lang="cs-CZ" sz="2800" dirty="0" smtClean="0"/>
              <a:t>We have summer holiday in ___________and___________ .</a:t>
            </a:r>
          </a:p>
          <a:p>
            <a:endParaRPr lang="cs-CZ" sz="2800" dirty="0" smtClean="0"/>
          </a:p>
          <a:p>
            <a:r>
              <a:rPr lang="cs-CZ" sz="2800" dirty="0" smtClean="0"/>
              <a:t>Christmas is in ________________ .</a:t>
            </a:r>
          </a:p>
          <a:p>
            <a:endParaRPr lang="cs-CZ" sz="2800" dirty="0" smtClean="0"/>
          </a:p>
          <a:p>
            <a:r>
              <a:rPr lang="cs-CZ" sz="2800" dirty="0" smtClean="0"/>
              <a:t>New Year is in _______________ 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206</Words>
  <Application>Microsoft Office PowerPoint</Application>
  <PresentationFormat>Předvádění na obrazovce (4:3)</PresentationFormat>
  <Paragraphs>92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8</cp:revision>
  <dcterms:created xsi:type="dcterms:W3CDTF">2014-05-25T12:36:23Z</dcterms:created>
  <dcterms:modified xsi:type="dcterms:W3CDTF">2014-05-26T11:13:27Z</dcterms:modified>
</cp:coreProperties>
</file>