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4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0" autoAdjust="0"/>
    <p:restoredTop sz="94660"/>
  </p:normalViewPr>
  <p:slideViewPr>
    <p:cSldViewPr>
      <p:cViewPr>
        <p:scale>
          <a:sx n="76" d="100"/>
          <a:sy n="76" d="100"/>
        </p:scale>
        <p:origin x="-346" y="5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A0B7E-2E25-4EB4-975C-8873066F0862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A672-DD2E-4198-B917-ABD297641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A0B7E-2E25-4EB4-975C-8873066F0862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A672-DD2E-4198-B917-ABD297641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A0B7E-2E25-4EB4-975C-8873066F0862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A672-DD2E-4198-B917-ABD297641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A0B7E-2E25-4EB4-975C-8873066F0862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A672-DD2E-4198-B917-ABD297641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A0B7E-2E25-4EB4-975C-8873066F0862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A672-DD2E-4198-B917-ABD297641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A0B7E-2E25-4EB4-975C-8873066F0862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A672-DD2E-4198-B917-ABD297641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A0B7E-2E25-4EB4-975C-8873066F0862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A672-DD2E-4198-B917-ABD297641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A0B7E-2E25-4EB4-975C-8873066F0862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A672-DD2E-4198-B917-ABD297641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A0B7E-2E25-4EB4-975C-8873066F0862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A672-DD2E-4198-B917-ABD297641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A0B7E-2E25-4EB4-975C-8873066F0862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A672-DD2E-4198-B917-ABD297641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A0B7E-2E25-4EB4-975C-8873066F0862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A672-DD2E-4198-B917-ABD297641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EA0B7E-2E25-4EB4-975C-8873066F0862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D9A672-DD2E-4198-B917-ABD297641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oples.ru/art/literature/prose/roman/dumas/photo.html" TargetMode="External"/><Relationship Id="rId2" Type="http://schemas.openxmlformats.org/officeDocument/2006/relationships/hyperlink" Target="http://obrazky.cz/detail?q=pu%C5%A1kin&amp;offset=1&amp;limit=20&amp;bUrlPar=filter=1&amp;resNum=2&amp;ref=http:" TargetMode="Externa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detail?q=pu%C5%A1kin&amp;offset=1&amp;limit=20&amp;bUrlPar=filter=1&amp;resNum=2&amp;ref=http:" TargetMode="External"/><Relationship Id="rId2" Type="http://schemas.openxmlformats.org/officeDocument/2006/relationships/hyperlink" Target="http://www.peoples.ru/art/literature/prose/roman/dumas/photo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katalog.kmo.cz:8080/Carmen/main/application.faces?library=main&amp;view=search&amp;action=advanced&amp;specialField=TF_nakl&amp;specialValue=O.K.-%20Soft&amp;page=1" TargetMode="External"/><Relationship Id="rId4" Type="http://schemas.openxmlformats.org/officeDocument/2006/relationships/hyperlink" Target="http://theliterarylink.com/paintingpoetr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4800" b="1" i="1" u="sng" dirty="0" smtClean="0"/>
              <a:t>EVROPSKÝ</a:t>
            </a:r>
            <a:r>
              <a:rPr lang="cs-CZ" sz="4800" b="1" u="sng" dirty="0" smtClean="0"/>
              <a:t> </a:t>
            </a:r>
            <a:r>
              <a:rPr lang="cs-CZ" sz="4800" b="1" i="1" u="sng" dirty="0" smtClean="0"/>
              <a:t>ROMANTISMUS</a:t>
            </a:r>
            <a:endParaRPr lang="cs-CZ" sz="4800" b="1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Opakování</a:t>
            </a:r>
          </a:p>
          <a:p>
            <a:r>
              <a:rPr lang="cs-CZ" sz="4000" b="1" dirty="0" smtClean="0">
                <a:solidFill>
                  <a:schemeClr val="tx1"/>
                </a:solidFill>
              </a:rPr>
              <a:t>učiva</a:t>
            </a:r>
          </a:p>
          <a:p>
            <a:pPr algn="r"/>
            <a:r>
              <a:rPr lang="cs-CZ" sz="1400" dirty="0"/>
              <a:t>ČÍSLO DUM: VY_32_INOVACE_CJL_2_42</a:t>
            </a:r>
          </a:p>
          <a:p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548680"/>
            <a:ext cx="5778531" cy="1127667"/>
          </a:xfrm>
          <a:prstGeom prst="rect">
            <a:avLst/>
          </a:prstGeom>
        </p:spPr>
      </p:pic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539552" y="2099846"/>
            <a:ext cx="315355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Dějiny literatury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Číslo projektu: CZ.1.07./1.5.00/34.0938 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Který z následujících žánrů není typický pro romantismus?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dirty="0" smtClean="0"/>
              <a:t>Poema</a:t>
            </a:r>
          </a:p>
          <a:p>
            <a:pPr algn="ctr"/>
            <a:r>
              <a:rPr lang="cs-CZ" b="1" dirty="0" smtClean="0"/>
              <a:t>Historický román</a:t>
            </a:r>
          </a:p>
          <a:p>
            <a:pPr algn="ctr"/>
            <a:r>
              <a:rPr lang="cs-CZ" b="1" dirty="0" smtClean="0"/>
              <a:t>Balada</a:t>
            </a:r>
          </a:p>
          <a:p>
            <a:pPr algn="ctr"/>
            <a:r>
              <a:rPr lang="cs-CZ" b="1" dirty="0" smtClean="0"/>
              <a:t>Komedie</a:t>
            </a:r>
          </a:p>
          <a:p>
            <a:pPr algn="ctr"/>
            <a:r>
              <a:rPr lang="cs-CZ" b="1" dirty="0" smtClean="0"/>
              <a:t>Pohádka</a:t>
            </a:r>
          </a:p>
          <a:p>
            <a:pPr algn="ctr"/>
            <a:r>
              <a:rPr lang="cs-CZ" b="1" dirty="0" smtClean="0"/>
              <a:t>Lyrické drama</a:t>
            </a:r>
          </a:p>
          <a:p>
            <a:pPr algn="ctr"/>
            <a:r>
              <a:rPr lang="cs-CZ" b="1" dirty="0" smtClean="0"/>
              <a:t>Román ve verších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Srovnejte tvorbu níže uvedených autorů:</a:t>
            </a:r>
            <a:endParaRPr lang="cs-CZ" b="1" u="sng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A. S. PUŠKIN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A. </a:t>
            </a:r>
            <a:r>
              <a:rPr lang="cs-CZ" smtClean="0"/>
              <a:t>DUMAS st.</a:t>
            </a:r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Alexandr </a:t>
            </a:r>
            <a:r>
              <a:rPr lang="cs-CZ" i="1" dirty="0" err="1" smtClean="0"/>
              <a:t>Sergejevič</a:t>
            </a:r>
            <a:r>
              <a:rPr lang="cs-CZ" i="1" dirty="0" smtClean="0"/>
              <a:t> </a:t>
            </a:r>
            <a:r>
              <a:rPr lang="cs-CZ" i="1" dirty="0" err="1" smtClean="0"/>
              <a:t>Puškin</a:t>
            </a:r>
            <a:r>
              <a:rPr lang="cs-CZ" i="1" dirty="0" smtClean="0"/>
              <a:t>. </a:t>
            </a:r>
            <a:r>
              <a:rPr lang="cs-CZ" u="sng" dirty="0" smtClean="0">
                <a:hlinkClick r:id="rId2"/>
              </a:rPr>
              <a:t>http://obrazky.cz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Alexandr Dumas st</a:t>
            </a:r>
            <a:r>
              <a:rPr lang="cs-CZ" dirty="0" smtClean="0"/>
              <a:t>. </a:t>
            </a:r>
            <a:r>
              <a:rPr lang="cs-CZ" u="sng" dirty="0" smtClean="0">
                <a:hlinkClick r:id="rId3"/>
              </a:rPr>
              <a:t>http://www.</a:t>
            </a:r>
            <a:r>
              <a:rPr lang="cs-CZ" u="sng" dirty="0" err="1" smtClean="0">
                <a:hlinkClick r:id="rId3"/>
              </a:rPr>
              <a:t>peoples.ru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art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literature</a:t>
            </a:r>
            <a:r>
              <a:rPr lang="cs-CZ" u="sng" dirty="0" smtClean="0">
                <a:hlinkClick r:id="rId3"/>
              </a:rPr>
              <a:t>/prose/</a:t>
            </a:r>
            <a:r>
              <a:rPr lang="cs-CZ" u="sng" dirty="0" err="1" smtClean="0">
                <a:hlinkClick r:id="rId3"/>
              </a:rPr>
              <a:t>roman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dumas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photo.html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Zařaďte následující díla do jednotlivých národních literatur:</a:t>
            </a:r>
            <a:endParaRPr lang="cs-CZ" b="1" u="sng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None/>
            </a:pPr>
            <a:r>
              <a:rPr lang="cs-CZ" sz="3600" b="1" dirty="0" smtClean="0"/>
              <a:t>Chrám Matky Boží v Paříži, Hrdina naší doby, </a:t>
            </a:r>
            <a:r>
              <a:rPr lang="cs-CZ" sz="3600" b="1" dirty="0" err="1" smtClean="0"/>
              <a:t>Childe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Haroldova</a:t>
            </a:r>
            <a:r>
              <a:rPr lang="cs-CZ" sz="3600" b="1" dirty="0" smtClean="0"/>
              <a:t> pouť, Zpověď dítěte své doby, Bídníci, Bílá velryba, Odpoutaný Prométheus, Šarlatové písmeno, Hrabě </a:t>
            </a:r>
            <a:r>
              <a:rPr lang="cs-CZ" sz="3600" b="1" dirty="0" err="1" smtClean="0"/>
              <a:t>Monte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Christo</a:t>
            </a:r>
            <a:r>
              <a:rPr lang="cs-CZ" sz="3600" b="1" dirty="0" smtClean="0"/>
              <a:t>, Kniha písní, Evžen </a:t>
            </a:r>
            <a:r>
              <a:rPr lang="cs-CZ" sz="3600" b="1" dirty="0" err="1" smtClean="0"/>
              <a:t>Oněgin</a:t>
            </a:r>
            <a:r>
              <a:rPr lang="cs-CZ" sz="3600" b="1" dirty="0" smtClean="0"/>
              <a:t>, Poslední mohykán, Maškaráda, Tři mušketýři, Hymny noci, Pan Tadeáš, Konrád Wallenrod, Pohádky pro děti a celou rodinu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u="sng" dirty="0" smtClean="0"/>
              <a:t>Uveďte typické znaky romantismu.</a:t>
            </a:r>
            <a:endParaRPr lang="cs-CZ" sz="2800" b="1" u="sng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800" b="1" u="sng" dirty="0" smtClean="0"/>
              <a:t>Jaké romantické znaky lze nalézt na obraze vpravo?</a:t>
            </a:r>
          </a:p>
          <a:p>
            <a:endParaRPr lang="cs-CZ" sz="1000" dirty="0"/>
          </a:p>
        </p:txBody>
      </p:sp>
      <p:sp>
        <p:nvSpPr>
          <p:cNvPr id="3" name="Rectangle 2"/>
          <p:cNvSpPr/>
          <p:nvPr/>
        </p:nvSpPr>
        <p:spPr>
          <a:xfrm>
            <a:off x="4716016" y="1340768"/>
            <a:ext cx="3078623" cy="3921033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29058" y="235743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/>
            <a:r>
              <a:rPr lang="cs-CZ" dirty="0" smtClean="0"/>
              <a:t>FRIEDRICH, K. D. </a:t>
            </a:r>
            <a:r>
              <a:rPr lang="cs-CZ" i="1" dirty="0" smtClean="0"/>
              <a:t>Poutník nad mořem mlh</a:t>
            </a:r>
            <a:r>
              <a:rPr lang="cs-CZ" dirty="0" smtClean="0"/>
              <a:t>. http://theliterarylink.com/paintingpoetry.html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K následujícím autorům přiřaďte charakteristiku: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sz="3600" b="1" dirty="0" smtClean="0"/>
              <a:t>G. G. </a:t>
            </a:r>
            <a:r>
              <a:rPr lang="cs-CZ" sz="3600" b="1" dirty="0" err="1" smtClean="0"/>
              <a:t>Byron</a:t>
            </a:r>
            <a:endParaRPr lang="cs-CZ" sz="3600" b="1" dirty="0" smtClean="0"/>
          </a:p>
          <a:p>
            <a:pPr algn="ctr">
              <a:buNone/>
            </a:pPr>
            <a:r>
              <a:rPr lang="cs-CZ" sz="3600" b="1" dirty="0" smtClean="0"/>
              <a:t>N. </a:t>
            </a:r>
            <a:r>
              <a:rPr lang="cs-CZ" sz="3600" b="1" dirty="0" err="1" smtClean="0"/>
              <a:t>Hawthorne</a:t>
            </a:r>
            <a:endParaRPr lang="cs-CZ" sz="3600" b="1" dirty="0" smtClean="0"/>
          </a:p>
          <a:p>
            <a:pPr algn="ctr">
              <a:buNone/>
            </a:pPr>
            <a:r>
              <a:rPr lang="cs-CZ" sz="3600" b="1" dirty="0" smtClean="0"/>
              <a:t>M. J. </a:t>
            </a:r>
            <a:r>
              <a:rPr lang="cs-CZ" sz="3600" b="1" dirty="0" err="1" smtClean="0"/>
              <a:t>Lermontov</a:t>
            </a:r>
            <a:endParaRPr lang="cs-CZ" sz="3600" b="1" dirty="0" smtClean="0"/>
          </a:p>
          <a:p>
            <a:pPr algn="ctr">
              <a:buNone/>
            </a:pPr>
            <a:r>
              <a:rPr lang="cs-CZ" sz="3600" b="1" dirty="0" smtClean="0"/>
              <a:t>V. Hugo</a:t>
            </a:r>
          </a:p>
          <a:p>
            <a:pPr algn="ctr">
              <a:buNone/>
            </a:pPr>
            <a:r>
              <a:rPr lang="cs-CZ" sz="3600" b="1" dirty="0" smtClean="0"/>
              <a:t>H. </a:t>
            </a:r>
            <a:r>
              <a:rPr lang="cs-CZ" sz="3600" b="1" dirty="0" err="1" smtClean="0"/>
              <a:t>Heine</a:t>
            </a:r>
            <a:endParaRPr lang="cs-CZ" sz="3600" b="1" dirty="0" smtClean="0"/>
          </a:p>
          <a:p>
            <a:pPr marL="514350" indent="-514350" algn="ctr">
              <a:buNone/>
            </a:pPr>
            <a:r>
              <a:rPr lang="cs-CZ" sz="3600" b="1" dirty="0" smtClean="0"/>
              <a:t>A. </a:t>
            </a:r>
            <a:r>
              <a:rPr lang="cs-CZ" sz="3600" b="1" dirty="0" err="1" smtClean="0"/>
              <a:t>Mickiewicz</a:t>
            </a:r>
            <a:endParaRPr lang="cs-CZ" sz="3600" b="1" dirty="0" smtClean="0"/>
          </a:p>
          <a:p>
            <a:pPr marL="514350" indent="-514350" algn="ctr">
              <a:buNone/>
            </a:pP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3438" y="2000240"/>
            <a:ext cx="4038600" cy="4143404"/>
          </a:xfrm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/>
              <a:t>Inspirace</a:t>
            </a:r>
          </a:p>
          <a:p>
            <a:pPr algn="ctr">
              <a:buNone/>
            </a:pPr>
            <a:r>
              <a:rPr lang="cs-CZ" sz="3200" b="1" dirty="0" smtClean="0"/>
              <a:t>Tematika</a:t>
            </a:r>
          </a:p>
          <a:p>
            <a:pPr algn="ctr">
              <a:buNone/>
            </a:pPr>
            <a:r>
              <a:rPr lang="cs-CZ" sz="3200" b="1" dirty="0" smtClean="0"/>
              <a:t>Prostředí</a:t>
            </a:r>
          </a:p>
          <a:p>
            <a:pPr algn="ctr">
              <a:buNone/>
            </a:pPr>
            <a:r>
              <a:rPr lang="cs-CZ" sz="3200" b="1" dirty="0" smtClean="0"/>
              <a:t>Žánr</a:t>
            </a:r>
          </a:p>
          <a:p>
            <a:pPr algn="ctr">
              <a:buNone/>
            </a:pPr>
            <a:r>
              <a:rPr lang="cs-CZ" sz="3200" b="1" dirty="0" smtClean="0"/>
              <a:t>Druh</a:t>
            </a:r>
          </a:p>
          <a:p>
            <a:pPr algn="ctr">
              <a:buNone/>
            </a:pPr>
            <a:r>
              <a:rPr lang="cs-CZ" sz="3200" b="1" dirty="0" smtClean="0"/>
              <a:t>Hrdinové</a:t>
            </a:r>
          </a:p>
          <a:p>
            <a:pPr algn="ctr">
              <a:buNone/>
            </a:pPr>
            <a:r>
              <a:rPr lang="cs-CZ" sz="3200" b="1" dirty="0" smtClean="0"/>
              <a:t>Postoj k dílu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Vysvětlete následující pojmy: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600" b="1" dirty="0" smtClean="0"/>
              <a:t>titanismus</a:t>
            </a:r>
          </a:p>
          <a:p>
            <a:pPr algn="ctr">
              <a:buNone/>
            </a:pPr>
            <a:r>
              <a:rPr lang="cs-CZ" sz="3600" b="1" dirty="0" smtClean="0"/>
              <a:t>byronská povídka</a:t>
            </a:r>
          </a:p>
          <a:p>
            <a:pPr algn="ctr">
              <a:buNone/>
            </a:pPr>
            <a:r>
              <a:rPr lang="cs-CZ" sz="3600" b="1" dirty="0" smtClean="0"/>
              <a:t>lyrické drama</a:t>
            </a:r>
          </a:p>
          <a:p>
            <a:pPr algn="ctr">
              <a:buNone/>
            </a:pPr>
            <a:r>
              <a:rPr lang="cs-CZ" sz="3600" b="1" dirty="0" smtClean="0"/>
              <a:t>subjektivizace</a:t>
            </a:r>
          </a:p>
          <a:p>
            <a:pPr algn="ctr">
              <a:buNone/>
            </a:pPr>
            <a:r>
              <a:rPr lang="cs-CZ" sz="3600" b="1" dirty="0" smtClean="0"/>
              <a:t>byronismus</a:t>
            </a:r>
          </a:p>
          <a:p>
            <a:pPr algn="ctr">
              <a:buNone/>
            </a:pPr>
            <a:r>
              <a:rPr lang="cs-CZ" sz="3600" b="1" dirty="0" smtClean="0"/>
              <a:t>mesianismus</a:t>
            </a:r>
          </a:p>
          <a:p>
            <a:pPr algn="ctr">
              <a:buNone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Charakterizujte následující postavy: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b="1" dirty="0" smtClean="0"/>
              <a:t>Evžen </a:t>
            </a:r>
            <a:r>
              <a:rPr lang="cs-CZ" b="1" dirty="0" err="1" smtClean="0"/>
              <a:t>Oněgin</a:t>
            </a: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kapitán </a:t>
            </a:r>
            <a:r>
              <a:rPr lang="cs-CZ" b="1" dirty="0" err="1" smtClean="0"/>
              <a:t>Achab</a:t>
            </a: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Prométheus</a:t>
            </a:r>
          </a:p>
          <a:p>
            <a:pPr algn="ctr">
              <a:buNone/>
            </a:pPr>
            <a:r>
              <a:rPr lang="cs-CZ" b="1" dirty="0" smtClean="0"/>
              <a:t>Quasimodo</a:t>
            </a:r>
          </a:p>
          <a:p>
            <a:pPr algn="ctr">
              <a:buNone/>
            </a:pPr>
            <a:r>
              <a:rPr lang="cs-CZ" b="1" dirty="0" smtClean="0"/>
              <a:t>Jean </a:t>
            </a:r>
            <a:r>
              <a:rPr lang="cs-CZ" b="1" dirty="0"/>
              <a:t>V</a:t>
            </a:r>
            <a:r>
              <a:rPr lang="cs-CZ" b="1" dirty="0" smtClean="0"/>
              <a:t>aljean</a:t>
            </a:r>
          </a:p>
          <a:p>
            <a:pPr algn="ctr">
              <a:buNone/>
            </a:pPr>
            <a:r>
              <a:rPr lang="cs-CZ" b="1" dirty="0" smtClean="0"/>
              <a:t>D´</a:t>
            </a:r>
            <a:r>
              <a:rPr lang="cs-CZ" b="1" dirty="0" err="1" smtClean="0"/>
              <a:t>Artagnan</a:t>
            </a:r>
            <a:endParaRPr lang="cs-CZ" b="1" dirty="0" smtClean="0"/>
          </a:p>
          <a:p>
            <a:pPr algn="ctr">
              <a:buNone/>
            </a:pPr>
            <a:r>
              <a:rPr lang="cs-CZ" b="1" dirty="0" err="1" smtClean="0"/>
              <a:t>Harold</a:t>
            </a:r>
            <a:endParaRPr lang="cs-CZ" b="1" dirty="0" smtClean="0"/>
          </a:p>
          <a:p>
            <a:pPr algn="ctr">
              <a:buNone/>
            </a:pPr>
            <a:r>
              <a:rPr lang="cs-CZ" b="1" dirty="0" err="1" smtClean="0"/>
              <a:t>Pečorin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Odkazy: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hlinkClick r:id="rId2"/>
              </a:rPr>
              <a:t>http://www.</a:t>
            </a:r>
            <a:r>
              <a:rPr lang="cs-CZ" b="1" dirty="0" err="1" smtClean="0">
                <a:hlinkClick r:id="rId2"/>
              </a:rPr>
              <a:t>peoples.ru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art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literature</a:t>
            </a:r>
            <a:r>
              <a:rPr lang="cs-CZ" b="1" dirty="0" smtClean="0">
                <a:hlinkClick r:id="rId2"/>
              </a:rPr>
              <a:t>/prose/</a:t>
            </a:r>
            <a:r>
              <a:rPr lang="cs-CZ" b="1" dirty="0" err="1" smtClean="0">
                <a:hlinkClick r:id="rId2"/>
              </a:rPr>
              <a:t>roman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dumas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photo.html</a:t>
            </a:r>
            <a:endParaRPr lang="cs-CZ" b="1" dirty="0" smtClean="0"/>
          </a:p>
          <a:p>
            <a:r>
              <a:rPr lang="cs-CZ" b="1" dirty="0" smtClean="0">
                <a:hlinkClick r:id="rId3"/>
              </a:rPr>
              <a:t>http://obrazky.cz/detail?q=pu%C5%A1kin&amp;offset=1&amp;limit=20&amp;bUrlPar=filter%3D1&amp;resNum=2&amp;ref=http%3A</a:t>
            </a:r>
            <a:endParaRPr lang="cs-CZ" b="1" dirty="0" smtClean="0"/>
          </a:p>
          <a:p>
            <a:r>
              <a:rPr lang="cs-CZ" b="1" dirty="0" smtClean="0">
                <a:hlinkClick r:id="rId4"/>
              </a:rPr>
              <a:t>http://theliterarylink.com/paintingpoetry.html</a:t>
            </a:r>
            <a:endParaRPr lang="cs-CZ" b="1" dirty="0" smtClean="0"/>
          </a:p>
          <a:p>
            <a:r>
              <a:rPr lang="cs-CZ" b="1" i="1" dirty="0" smtClean="0"/>
              <a:t>Literatura a zdroje:</a:t>
            </a:r>
            <a:endParaRPr lang="cs-CZ" dirty="0" smtClean="0"/>
          </a:p>
          <a:p>
            <a:r>
              <a:rPr lang="cs-CZ" dirty="0" smtClean="0"/>
              <a:t>PROKOP, V. </a:t>
            </a:r>
            <a:r>
              <a:rPr lang="cs-CZ" i="1" dirty="0" smtClean="0"/>
              <a:t>Literatura 19. a počátku 20. století (od romantiků po buřiče). </a:t>
            </a:r>
            <a:r>
              <a:rPr lang="cs-CZ" dirty="0" smtClean="0"/>
              <a:t>Sokolov: </a:t>
            </a:r>
            <a:r>
              <a:rPr lang="cs-CZ" dirty="0" smtClean="0">
                <a:hlinkClick r:id="rId5"/>
              </a:rPr>
              <a:t>O.K.- Soft</a:t>
            </a:r>
            <a:r>
              <a:rPr lang="cs-CZ" dirty="0" smtClean="0"/>
              <a:t>, 2004.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270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EVROPSKÝ ROMANTISMUS</vt:lpstr>
      <vt:lpstr>Který z následujících žánrů není typický pro romantismus?</vt:lpstr>
      <vt:lpstr>Srovnejte tvorbu níže uvedených autorů:</vt:lpstr>
      <vt:lpstr>Zařaďte následující díla do jednotlivých národních literatur:</vt:lpstr>
      <vt:lpstr>Uveďte typické znaky romantismu.</vt:lpstr>
      <vt:lpstr>K následujícím autorům přiřaďte charakteristiku:</vt:lpstr>
      <vt:lpstr>Vysvětlete následující pojmy:</vt:lpstr>
      <vt:lpstr>Charakterizujte následující postavy:</vt:lpstr>
      <vt:lpstr>Odkazy: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EVROPSKÝ ROMANTISMUS</dc:title>
  <dc:creator>user</dc:creator>
  <cp:lastModifiedBy>jitka</cp:lastModifiedBy>
  <cp:revision>23</cp:revision>
  <dcterms:created xsi:type="dcterms:W3CDTF">2012-11-26T21:07:54Z</dcterms:created>
  <dcterms:modified xsi:type="dcterms:W3CDTF">2014-05-27T10:12:54Z</dcterms:modified>
</cp:coreProperties>
</file>