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2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151303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VY_52_INOVACE_24_JHM - okresy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3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 České republiky.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1795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Kde </a:t>
            </a:r>
            <a:r>
              <a:rPr lang="cs-CZ" sz="2400" smtClean="0"/>
              <a:t>leží Jihomoravský kraj?</a:t>
            </a:r>
            <a:endParaRPr lang="cs-CZ" sz="240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072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kraje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427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Vý 1 J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173" y="4365104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1779587" cy="213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288" y="2527300"/>
            <a:ext cx="3017837" cy="181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63888" y="836712"/>
            <a:ext cx="1610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Který to je?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1484784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2527300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725144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3727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Jihomoravský kraj – C je správně.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109" y="2957847"/>
            <a:ext cx="3017782" cy="1810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812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 jich 6 – BK, BM, Bc, HO, Vy, ZN.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3075" name="Picture 3" descr="C:\Users\OEM\Pictures\Vý JM 1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150" y="1988840"/>
            <a:ext cx="321240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4427984" y="1072600"/>
            <a:ext cx="2016224" cy="12762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Okresní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1362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města: (okres Brno-město a Brno-venkov mají společné) </a:t>
            </a:r>
            <a:br>
              <a:rPr lang="cs-CZ" sz="2400" dirty="0" smtClean="0"/>
            </a:br>
            <a:r>
              <a:rPr lang="cs-CZ" sz="2400" dirty="0" smtClean="0"/>
              <a:t>Blansko, Brno, Břeclav, Hodonín, Vyškov, Znojmo.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Přiřaď k městu číslo.</a:t>
            </a:r>
          </a:p>
          <a:p>
            <a:r>
              <a:rPr lang="cs-CZ" dirty="0" smtClean="0"/>
              <a:t>BK        BM       BC       HO       VY       ZN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Znojmo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Brno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Blansko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Vyškov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Břeclav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Hodonín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995" y="3006128"/>
            <a:ext cx="3212870" cy="230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37890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45277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69430" y="32129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39737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20273" y="45277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61518" y="45277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36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32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101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Okresní města České republiky.</vt:lpstr>
      <vt:lpstr>Kde leží Jihomoravský kraj?</vt:lpstr>
      <vt:lpstr>Prezentace aplikace PowerPoint</vt:lpstr>
      <vt:lpstr>Prezentace aplikace PowerPoint</vt:lpstr>
      <vt:lpstr>Jihomoravský kraj – C je správně.</vt:lpstr>
      <vt:lpstr>Je jich 6 – BK, BM, Bc, HO, Vy, ZN. </vt:lpstr>
      <vt:lpstr>Okresní města: (okres Brno-město a Brno-venkov mají společné)  Blansko, Brno, Břeclav, Hodonín, Vyškov, Znojmo.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11</cp:revision>
  <dcterms:created xsi:type="dcterms:W3CDTF">2011-09-18T09:32:20Z</dcterms:created>
  <dcterms:modified xsi:type="dcterms:W3CDTF">2011-09-20T06:51:52Z</dcterms:modified>
</cp:coreProperties>
</file>