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7"/>
  </p:notesMasterIdLst>
  <p:sldIdLst>
    <p:sldId id="257" r:id="rId2"/>
    <p:sldId id="260" r:id="rId3"/>
    <p:sldId id="262" r:id="rId4"/>
    <p:sldId id="261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FC2A3-0EC8-4CDF-8FD0-771D4BC3B94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6C3478-F9C2-409F-A43B-4747C0A63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271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011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960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260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65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21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157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244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150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930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257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095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8F89C-8208-4DA6-A23A-05E53CACFE8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558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 Box 1"/>
          <p:cNvSpPr txBox="1">
            <a:spLocks noChangeArrowheads="1"/>
          </p:cNvSpPr>
          <p:nvPr/>
        </p:nvSpPr>
        <p:spPr bwMode="auto">
          <a:xfrm>
            <a:off x="827584" y="2132856"/>
            <a:ext cx="7632848" cy="2160240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Název: VY_22_INOVACE_ANGLICKÝ JAZYK1_3. TO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BE – PŘÍT. ČAS II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Téma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: </a:t>
            </a:r>
            <a:r>
              <a:rPr lang="cs-CZ" dirty="0">
                <a:latin typeface="Arial" pitchFamily="34" charset="0"/>
                <a:ea typeface="Times New Roman" pitchFamily="18" charset="0"/>
              </a:rPr>
              <a:t>T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o </a:t>
            </a:r>
            <a:r>
              <a:rPr lang="cs-CZ" dirty="0" err="1" smtClean="0">
                <a:latin typeface="Arial" pitchFamily="34" charset="0"/>
                <a:ea typeface="Times New Roman" pitchFamily="18" charset="0"/>
              </a:rPr>
              <a:t>be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– přít. čas II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2231740" y="4509121"/>
            <a:ext cx="4680520" cy="1800200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</a:rPr>
              <a:t>Tento </a:t>
            </a:r>
            <a:r>
              <a:rPr lang="cs-CZ" dirty="0">
                <a:latin typeface="Arial" pitchFamily="34" charset="0"/>
              </a:rPr>
              <a:t>materiál zahrnuje výklad k časování slovesa to </a:t>
            </a:r>
            <a:r>
              <a:rPr lang="cs-CZ" dirty="0" err="1">
                <a:latin typeface="Arial" pitchFamily="34" charset="0"/>
              </a:rPr>
              <a:t>be</a:t>
            </a:r>
            <a:r>
              <a:rPr lang="cs-CZ" dirty="0">
                <a:latin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</a:rPr>
              <a:t>v přítomném čase - </a:t>
            </a:r>
            <a:r>
              <a:rPr lang="cs-CZ" dirty="0">
                <a:latin typeface="Arial" pitchFamily="34" charset="0"/>
              </a:rPr>
              <a:t>a to </a:t>
            </a:r>
            <a:r>
              <a:rPr lang="cs-CZ" dirty="0" smtClean="0">
                <a:latin typeface="Arial" pitchFamily="34" charset="0"/>
              </a:rPr>
              <a:t>záporných vět a krátkých odpovědí. Součástí je krátké procvičení na závěr.</a:t>
            </a:r>
            <a:endParaRPr lang="cs-CZ" sz="2000" dirty="0">
              <a:latin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Rectangle 10"/>
          <p:cNvSpPr>
            <a:spLocks noChangeArrowheads="1"/>
          </p:cNvSpPr>
          <p:nvPr/>
        </p:nvSpPr>
        <p:spPr bwMode="auto">
          <a:xfrm>
            <a:off x="152400" y="6096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862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996952"/>
            <a:ext cx="3168352" cy="353943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Am</a:t>
            </a:r>
            <a:r>
              <a:rPr lang="cs-CZ" sz="2800" dirty="0" smtClean="0"/>
              <a:t> I ……?			</a:t>
            </a:r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(Jsem….?)</a:t>
            </a:r>
          </a:p>
          <a:p>
            <a:r>
              <a:rPr lang="cs-CZ" sz="2800" dirty="0" smtClean="0"/>
              <a:t>Are </a:t>
            </a:r>
            <a:r>
              <a:rPr lang="cs-CZ" sz="2800" dirty="0" err="1" smtClean="0"/>
              <a:t>you</a:t>
            </a:r>
            <a:r>
              <a:rPr lang="cs-CZ" sz="2800" dirty="0" smtClean="0"/>
              <a:t>….? 		</a:t>
            </a:r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(Jsi…?)</a:t>
            </a:r>
          </a:p>
          <a:p>
            <a:r>
              <a:rPr lang="cs-CZ" sz="2800" dirty="0" smtClean="0"/>
              <a:t>	he </a:t>
            </a:r>
          </a:p>
          <a:p>
            <a:r>
              <a:rPr lang="cs-CZ" sz="2800" dirty="0" err="1" smtClean="0"/>
              <a:t>Is</a:t>
            </a:r>
            <a:r>
              <a:rPr lang="cs-CZ" sz="2800" dirty="0"/>
              <a:t>	</a:t>
            </a:r>
            <a:r>
              <a:rPr lang="cs-CZ" sz="2800" dirty="0" err="1"/>
              <a:t>she</a:t>
            </a:r>
            <a:r>
              <a:rPr lang="cs-CZ" sz="2800" dirty="0"/>
              <a:t> </a:t>
            </a:r>
            <a:r>
              <a:rPr lang="cs-CZ" sz="2800" dirty="0" smtClean="0"/>
              <a:t>	…..?</a:t>
            </a:r>
          </a:p>
          <a:p>
            <a:r>
              <a:rPr lang="cs-CZ" sz="2800" dirty="0" smtClean="0"/>
              <a:t>	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	</a:t>
            </a:r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(Je on, ona, ono …?)</a:t>
            </a:r>
            <a:endParaRPr lang="cs-CZ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03748" y="260648"/>
            <a:ext cx="4536504" cy="14773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/>
              <a:t>To </a:t>
            </a:r>
            <a:r>
              <a:rPr lang="cs-CZ" sz="3600" dirty="0" err="1" smtClean="0"/>
              <a:t>be</a:t>
            </a:r>
            <a:r>
              <a:rPr lang="cs-CZ" sz="3600" dirty="0" smtClean="0"/>
              <a:t> </a:t>
            </a:r>
          </a:p>
          <a:p>
            <a:pPr algn="ctr"/>
            <a:r>
              <a:rPr lang="cs-CZ" sz="3600" dirty="0" smtClean="0"/>
              <a:t>(</a:t>
            </a:r>
            <a:r>
              <a:rPr lang="cs-CZ" sz="2800" dirty="0" smtClean="0"/>
              <a:t>sloveso být - přít. čas)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1916832"/>
            <a:ext cx="2448272" cy="80021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b">
            <a:spAutoFit/>
          </a:bodyPr>
          <a:lstStyle/>
          <a:p>
            <a:pPr algn="ctr"/>
            <a:r>
              <a:rPr lang="cs-CZ" sz="2800" dirty="0" smtClean="0"/>
              <a:t>Otázky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76733" y="2996952"/>
            <a:ext cx="3421992" cy="353943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Are </a:t>
            </a:r>
            <a:r>
              <a:rPr lang="cs-CZ" sz="2800" dirty="0" err="1" smtClean="0"/>
              <a:t>we</a:t>
            </a:r>
            <a:r>
              <a:rPr lang="cs-CZ" sz="2800" dirty="0" smtClean="0"/>
              <a:t> …..?	</a:t>
            </a:r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	(Jsme ……?)</a:t>
            </a:r>
            <a:endParaRPr lang="cs-CZ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/>
              <a:t>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…….?	</a:t>
            </a:r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800" dirty="0" smtClean="0"/>
              <a:t>	</a:t>
            </a:r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(Jste …….?)</a:t>
            </a:r>
            <a:endParaRPr lang="cs-CZ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/>
              <a:t>Are </a:t>
            </a:r>
            <a:r>
              <a:rPr lang="cs-CZ" sz="2800" dirty="0" err="1" smtClean="0"/>
              <a:t>they</a:t>
            </a:r>
            <a:r>
              <a:rPr lang="cs-CZ" sz="2800" dirty="0" smtClean="0"/>
              <a:t>……?	</a:t>
            </a:r>
            <a:endParaRPr lang="cs-CZ" sz="2800" dirty="0" smtClean="0">
              <a:solidFill>
                <a:srgbClr val="FFC000"/>
              </a:solidFill>
            </a:endParaRPr>
          </a:p>
          <a:p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800" dirty="0" smtClean="0"/>
              <a:t>	</a:t>
            </a:r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(Jsou ……?)</a:t>
            </a:r>
          </a:p>
          <a:p>
            <a:endParaRPr lang="cs-CZ" sz="2800" dirty="0"/>
          </a:p>
        </p:txBody>
      </p:sp>
      <p:sp>
        <p:nvSpPr>
          <p:cNvPr id="3" name="Levá složená závorka 2"/>
          <p:cNvSpPr/>
          <p:nvPr/>
        </p:nvSpPr>
        <p:spPr>
          <a:xfrm>
            <a:off x="1043608" y="4941168"/>
            <a:ext cx="288032" cy="93610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27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857242"/>
            <a:ext cx="3456384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/>
              <a:t>Krátké odpovědi</a:t>
            </a:r>
          </a:p>
          <a:p>
            <a:pPr algn="ctr"/>
            <a:endParaRPr lang="cs-CZ" sz="3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708920"/>
            <a:ext cx="3744416" cy="298543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u="sng" dirty="0" smtClean="0"/>
              <a:t>Kladné</a:t>
            </a:r>
          </a:p>
          <a:p>
            <a:endParaRPr lang="cs-CZ" sz="2800" dirty="0"/>
          </a:p>
          <a:p>
            <a:r>
              <a:rPr lang="cs-CZ" sz="2800" dirty="0" err="1" smtClean="0"/>
              <a:t>Yes</a:t>
            </a:r>
            <a:r>
              <a:rPr lang="cs-CZ" sz="2800" dirty="0" smtClean="0"/>
              <a:t>, I </a:t>
            </a:r>
            <a:r>
              <a:rPr lang="cs-CZ" sz="2800" dirty="0" err="1" smtClean="0"/>
              <a:t>am</a:t>
            </a:r>
            <a:r>
              <a:rPr lang="cs-CZ" sz="2800" dirty="0" smtClean="0"/>
              <a:t>.	</a:t>
            </a:r>
            <a:endParaRPr lang="cs-CZ" sz="20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err="1" smtClean="0"/>
              <a:t>Yes</a:t>
            </a:r>
            <a:r>
              <a:rPr lang="cs-CZ" sz="2800" dirty="0" smtClean="0"/>
              <a:t>, he </a:t>
            </a:r>
            <a:r>
              <a:rPr lang="cs-CZ" sz="2800" dirty="0" err="1" smtClean="0"/>
              <a:t>is</a:t>
            </a:r>
            <a:r>
              <a:rPr lang="cs-CZ" sz="2800" dirty="0" smtClean="0"/>
              <a:t>.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err="1" smtClean="0">
                <a:solidFill>
                  <a:schemeClr val="tx1"/>
                </a:solidFill>
              </a:rPr>
              <a:t>Yes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we</a:t>
            </a:r>
            <a:r>
              <a:rPr lang="cs-CZ" sz="2800" dirty="0" smtClean="0">
                <a:solidFill>
                  <a:schemeClr val="tx1"/>
                </a:solidFill>
              </a:rPr>
              <a:t> are.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Yes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they</a:t>
            </a:r>
            <a:r>
              <a:rPr lang="cs-CZ" sz="2800" dirty="0" smtClean="0">
                <a:solidFill>
                  <a:schemeClr val="tx1"/>
                </a:solidFill>
              </a:rPr>
              <a:t> are.</a:t>
            </a:r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2732697"/>
            <a:ext cx="4608512" cy="295465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chemeClr val="tx1"/>
                </a:solidFill>
              </a:rPr>
              <a:t>Záporné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No, I </a:t>
            </a:r>
            <a:r>
              <a:rPr lang="cs-CZ" sz="2800" dirty="0" err="1" smtClean="0">
                <a:solidFill>
                  <a:schemeClr val="tx1"/>
                </a:solidFill>
              </a:rPr>
              <a:t>am</a:t>
            </a:r>
            <a:r>
              <a:rPr lang="cs-CZ" sz="2800" dirty="0" smtClean="0">
                <a:solidFill>
                  <a:schemeClr val="tx1"/>
                </a:solidFill>
              </a:rPr>
              <a:t> not.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No, </a:t>
            </a:r>
            <a:r>
              <a:rPr lang="cs-CZ" sz="2800" dirty="0">
                <a:solidFill>
                  <a:schemeClr val="tx1"/>
                </a:solidFill>
              </a:rPr>
              <a:t>he </a:t>
            </a:r>
            <a:r>
              <a:rPr lang="cs-CZ" sz="2800">
                <a:solidFill>
                  <a:schemeClr val="tx1"/>
                </a:solidFill>
              </a:rPr>
              <a:t>isnʼt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No, </a:t>
            </a:r>
            <a:r>
              <a:rPr lang="cs-CZ" sz="2800" dirty="0" err="1" smtClean="0">
                <a:solidFill>
                  <a:schemeClr val="tx1"/>
                </a:solidFill>
              </a:rPr>
              <a:t>we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arenʼt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No, </a:t>
            </a:r>
            <a:r>
              <a:rPr lang="cs-CZ" sz="2800" dirty="0" err="1" smtClean="0">
                <a:solidFill>
                  <a:schemeClr val="tx1"/>
                </a:solidFill>
              </a:rPr>
              <a:t>they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arenʼt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r>
              <a:rPr lang="cs-CZ" dirty="0" smtClean="0"/>
              <a:t>	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0036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Příklady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Are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home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r>
              <a:rPr lang="cs-CZ" dirty="0" smtClean="0"/>
              <a:t>	Jsi (jste) doma?</a:t>
            </a:r>
            <a:endParaRPr lang="en-GB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Yes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I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am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r>
              <a:rPr lang="cs-CZ" dirty="0" smtClean="0"/>
              <a:t>			Ano, jsem.</a:t>
            </a:r>
          </a:p>
          <a:p>
            <a:pPr marL="0" indent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</a:t>
            </a:r>
            <a:r>
              <a:rPr lang="en-GB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en-GB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 sad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r>
              <a:rPr lang="en-GB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dirty="0"/>
              <a:t>	</a:t>
            </a:r>
            <a:r>
              <a:rPr lang="cs-CZ" dirty="0" smtClean="0"/>
              <a:t>	Je ona </a:t>
            </a:r>
            <a:r>
              <a:rPr lang="en-GB" dirty="0" err="1" smtClean="0"/>
              <a:t>smutná</a:t>
            </a:r>
            <a:r>
              <a:rPr lang="cs-CZ" dirty="0" smtClean="0"/>
              <a:t>?</a:t>
            </a:r>
            <a:endParaRPr lang="en-GB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No,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she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isnʼt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r>
              <a:rPr lang="cs-CZ" dirty="0" smtClean="0"/>
              <a:t>		Ne, není.</a:t>
            </a:r>
          </a:p>
          <a:p>
            <a:pPr marL="0" indent="0">
              <a:buNone/>
            </a:pPr>
            <a:r>
              <a:rPr lang="en-GB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Are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</a:t>
            </a:r>
            <a:r>
              <a:rPr lang="en-GB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ogs</a:t>
            </a:r>
            <a:r>
              <a:rPr lang="en-GB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black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r>
              <a:rPr lang="cs-CZ" dirty="0"/>
              <a:t>	</a:t>
            </a:r>
            <a:r>
              <a:rPr lang="cs-CZ" dirty="0" smtClean="0"/>
              <a:t>	J</a:t>
            </a:r>
            <a:r>
              <a:rPr lang="en-GB" dirty="0" err="1" smtClean="0"/>
              <a:t>sou</a:t>
            </a:r>
            <a:r>
              <a:rPr lang="en-GB" dirty="0" smtClean="0"/>
              <a:t> </a:t>
            </a:r>
            <a:r>
              <a:rPr lang="cs-CZ" dirty="0"/>
              <a:t>p</a:t>
            </a:r>
            <a:r>
              <a:rPr lang="en-GB" dirty="0" err="1" smtClean="0"/>
              <a:t>si</a:t>
            </a:r>
            <a:r>
              <a:rPr lang="cs-CZ" dirty="0" smtClean="0"/>
              <a:t> </a:t>
            </a:r>
            <a:r>
              <a:rPr lang="en-GB" dirty="0" err="1" smtClean="0"/>
              <a:t>černí</a:t>
            </a:r>
            <a:r>
              <a:rPr lang="cs-CZ" dirty="0" smtClean="0"/>
              <a:t>?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Yes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they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are.</a:t>
            </a:r>
            <a:r>
              <a:rPr lang="cs-CZ" dirty="0" smtClean="0"/>
              <a:t>	</a:t>
            </a:r>
            <a:r>
              <a:rPr lang="cs-CZ" dirty="0" smtClean="0"/>
              <a:t>	Ano</a:t>
            </a:r>
            <a:r>
              <a:rPr lang="cs-CZ" dirty="0" smtClean="0"/>
              <a:t>, jsou.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350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851694"/>
          </a:xfrm>
        </p:spPr>
        <p:txBody>
          <a:bodyPr anchor="ctr">
            <a:normAutofit/>
          </a:bodyPr>
          <a:lstStyle/>
          <a:p>
            <a:pPr algn="ctr"/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Přeložte:</a:t>
            </a:r>
            <a:endParaRPr lang="en-GB" sz="28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273050"/>
            <a:ext cx="5328592" cy="585311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Odpovězte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krátkou odpovědí:</a:t>
            </a:r>
          </a:p>
          <a:p>
            <a:pPr marL="0" indent="0">
              <a:buNone/>
            </a:pPr>
            <a:r>
              <a:rPr lang="en-US" sz="2800" dirty="0" smtClean="0"/>
              <a:t>Are you at home?</a:t>
            </a:r>
          </a:p>
          <a:p>
            <a:pPr marL="0" indent="0">
              <a:buNone/>
            </a:pPr>
            <a:r>
              <a:rPr lang="en-US" sz="2800" dirty="0" smtClean="0"/>
              <a:t>Is John sad?</a:t>
            </a:r>
          </a:p>
          <a:p>
            <a:pPr marL="0" indent="0">
              <a:buNone/>
            </a:pPr>
            <a:r>
              <a:rPr lang="en-US" sz="2800" dirty="0" smtClean="0"/>
              <a:t>Are they nice?</a:t>
            </a:r>
          </a:p>
          <a:p>
            <a:pPr marL="0" indent="0">
              <a:buNone/>
            </a:pPr>
            <a:r>
              <a:rPr lang="en-US" sz="2800" dirty="0" smtClean="0"/>
              <a:t>Are you tired?</a:t>
            </a:r>
          </a:p>
          <a:p>
            <a:pPr marL="0" indent="0">
              <a:buNone/>
            </a:pPr>
            <a:r>
              <a:rPr lang="en-US" sz="2800" dirty="0" smtClean="0"/>
              <a:t>Is Peter a good boy?</a:t>
            </a:r>
          </a:p>
          <a:p>
            <a:pPr marL="0" indent="0">
              <a:buNone/>
            </a:pPr>
            <a:r>
              <a:rPr lang="en-US" sz="2800" dirty="0" smtClean="0"/>
              <a:t>Are Jack and Paul here?</a:t>
            </a:r>
          </a:p>
          <a:p>
            <a:pPr marL="0" indent="0">
              <a:buNone/>
            </a:pPr>
            <a:r>
              <a:rPr lang="en-US" sz="2800" dirty="0" smtClean="0"/>
              <a:t>Are you in the garden?</a:t>
            </a:r>
          </a:p>
          <a:p>
            <a:pPr marL="0" indent="0">
              <a:buNone/>
            </a:pPr>
            <a:r>
              <a:rPr lang="en-US" sz="2800" dirty="0" smtClean="0"/>
              <a:t>Is she happy?</a:t>
            </a:r>
            <a:endParaRPr lang="en-US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435100"/>
            <a:ext cx="3456384" cy="4691063"/>
          </a:xfrm>
        </p:spPr>
        <p:txBody>
          <a:bodyPr>
            <a:normAutofit/>
          </a:bodyPr>
          <a:lstStyle/>
          <a:p>
            <a:r>
              <a:rPr lang="cs-CZ" sz="2400" dirty="0"/>
              <a:t>Je tady Petra? Ne, není.</a:t>
            </a:r>
          </a:p>
          <a:p>
            <a:r>
              <a:rPr lang="cs-CZ" sz="2400" dirty="0"/>
              <a:t>Jste smutní? Ne, nejsme.</a:t>
            </a:r>
          </a:p>
          <a:p>
            <a:r>
              <a:rPr lang="cs-CZ" sz="2400" dirty="0"/>
              <a:t>Je John velký? Ano, je.</a:t>
            </a:r>
          </a:p>
          <a:p>
            <a:r>
              <a:rPr lang="cs-CZ" sz="2400" dirty="0"/>
              <a:t>Je Jana unavená? Ano, je.</a:t>
            </a:r>
          </a:p>
          <a:p>
            <a:r>
              <a:rPr lang="cs-CZ" sz="2400" dirty="0"/>
              <a:t>Jsi malý? Ne, nejsem.</a:t>
            </a:r>
          </a:p>
          <a:p>
            <a:r>
              <a:rPr lang="cs-CZ" sz="2400" dirty="0"/>
              <a:t>Jsou rodiče doma? Ano jsou.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5373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211</Words>
  <Application>Microsoft Office PowerPoint</Application>
  <PresentationFormat>Předvádění na obrazovce (4:3)</PresentationFormat>
  <Paragraphs>65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Příklady</vt:lpstr>
      <vt:lpstr>Přeložte: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Miluše Uhlířová</cp:lastModifiedBy>
  <cp:revision>41</cp:revision>
  <dcterms:created xsi:type="dcterms:W3CDTF">2011-11-23T15:15:28Z</dcterms:created>
  <dcterms:modified xsi:type="dcterms:W3CDTF">2012-01-11T20:36:43Z</dcterms:modified>
</cp:coreProperties>
</file>