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6" d="100"/>
          <a:sy n="106" d="100"/>
        </p:scale>
        <p:origin x="-7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037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550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990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011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860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867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49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715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953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734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8F89C-8208-4DA6-A23A-05E53CACFE8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668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98F89C-8208-4DA6-A23A-05E53CACFE8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E0F99B-A5E7-4C92-B849-F923FCDB48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854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wmf"/><Relationship Id="rId4" Type="http://schemas.openxmlformats.org/officeDocument/2006/relationships/image" Target="../media/image15.png"/><Relationship Id="rId9" Type="http://schemas.openxmlformats.org/officeDocument/2006/relationships/image" Target="../media/image2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9.png"/><Relationship Id="rId3" Type="http://schemas.openxmlformats.org/officeDocument/2006/relationships/image" Target="../media/image3.png"/><Relationship Id="rId7" Type="http://schemas.openxmlformats.org/officeDocument/2006/relationships/image" Target="../media/image4.wmf"/><Relationship Id="rId12" Type="http://schemas.openxmlformats.org/officeDocument/2006/relationships/image" Target="../media/image17.png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5.png"/><Relationship Id="rId5" Type="http://schemas.openxmlformats.org/officeDocument/2006/relationships/image" Target="../media/image21.wmf"/><Relationship Id="rId10" Type="http://schemas.openxmlformats.org/officeDocument/2006/relationships/image" Target="../media/image11.png"/><Relationship Id="rId4" Type="http://schemas.openxmlformats.org/officeDocument/2006/relationships/image" Target="../media/image16.png"/><Relationship Id="rId9" Type="http://schemas.openxmlformats.org/officeDocument/2006/relationships/image" Target="../media/image18.png"/><Relationship Id="rId14" Type="http://schemas.openxmlformats.org/officeDocument/2006/relationships/image" Target="../media/image2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Text Box 1"/>
          <p:cNvSpPr txBox="1">
            <a:spLocks noChangeArrowheads="1"/>
          </p:cNvSpPr>
          <p:nvPr/>
        </p:nvSpPr>
        <p:spPr bwMode="auto">
          <a:xfrm>
            <a:off x="1223628" y="2132856"/>
            <a:ext cx="6696745" cy="2160240"/>
          </a:xfrm>
          <a:prstGeom prst="rect">
            <a:avLst/>
          </a:prstGeom>
          <a:gradFill rotWithShape="0">
            <a:gsLst>
              <a:gs pos="0">
                <a:srgbClr val="B2A1C7"/>
              </a:gs>
              <a:gs pos="50000">
                <a:srgbClr val="E5DFEC"/>
              </a:gs>
              <a:gs pos="100000">
                <a:srgbClr val="B2A1C7"/>
              </a:gs>
            </a:gsLst>
            <a:lin ang="18900000" scaled="1"/>
          </a:gradFill>
          <a:ln w="12700">
            <a:solidFill>
              <a:srgbClr val="B2A1C7"/>
            </a:solidFill>
            <a:miter lim="800000"/>
            <a:headEnd/>
            <a:tailEnd/>
          </a:ln>
          <a:effectLst>
            <a:outerShdw dist="107763" dir="18900000" algn="ctr" rotWithShape="0">
              <a:srgbClr val="3F3151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 školy: ZŠ Pardubice –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Spořilov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Autor: Ing. Miluše Uhlířová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Název: VY_22_INOVACE_ANGLICKÝ JAZYK1_5. ANIMALS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Téma: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Animals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Číslo projektu: CZ.1.07/1.4.00/21.2349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	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313" y="548680"/>
            <a:ext cx="56673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2231740" y="4509120"/>
            <a:ext cx="4680520" cy="2085975"/>
          </a:xfrm>
          <a:prstGeom prst="rect">
            <a:avLst/>
          </a:prstGeom>
          <a:gradFill rotWithShape="0">
            <a:gsLst>
              <a:gs pos="0">
                <a:srgbClr val="D99594"/>
              </a:gs>
              <a:gs pos="50000">
                <a:srgbClr val="F2DBDB"/>
              </a:gs>
              <a:gs pos="100000">
                <a:srgbClr val="D99594"/>
              </a:gs>
            </a:gsLst>
            <a:lin ang="18900000" scaled="1"/>
          </a:gradFill>
          <a:ln w="12700">
            <a:solidFill>
              <a:srgbClr val="D99594"/>
            </a:solidFill>
            <a:miter lim="800000"/>
            <a:headEnd/>
            <a:tailEnd/>
          </a:ln>
          <a:effectLst>
            <a:outerShdw sy="50000" kx="-2453608" algn="br" rotWithShape="0">
              <a:srgbClr val="622423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Anotace: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smtClean="0">
                <a:latin typeface="Arial" pitchFamily="34" charset="0"/>
              </a:rPr>
              <a:t>Tento </a:t>
            </a:r>
            <a:r>
              <a:rPr lang="cs-CZ" sz="1600" dirty="0" smtClean="0">
                <a:latin typeface="Arial" pitchFamily="34" charset="0"/>
              </a:rPr>
              <a:t>učební materiál slouží k procvičení názvů zvířat v anglickém jazyce.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dirty="0" smtClean="0">
                <a:latin typeface="Arial" pitchFamily="34" charset="0"/>
              </a:rPr>
              <a:t>Použité zdroje: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dirty="0"/>
              <a:t>Čerpáno z otevřené galerie Microsoft.com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" name="Rectangle 10"/>
          <p:cNvSpPr>
            <a:spLocks noChangeArrowheads="1"/>
          </p:cNvSpPr>
          <p:nvPr/>
        </p:nvSpPr>
        <p:spPr bwMode="auto">
          <a:xfrm>
            <a:off x="-26996" y="3810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6862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ázek 21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0485" y="58592"/>
            <a:ext cx="2000264" cy="2005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69573" y="315439"/>
            <a:ext cx="1828800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0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221" y="2571086"/>
            <a:ext cx="1733550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5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61386" y="5021835"/>
            <a:ext cx="17526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0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01917" y="-4715"/>
            <a:ext cx="3068960" cy="3068960"/>
          </a:xfrm>
          <a:prstGeom prst="rect">
            <a:avLst/>
          </a:prstGeom>
          <a:noFill/>
        </p:spPr>
      </p:pic>
      <p:pic>
        <p:nvPicPr>
          <p:cNvPr id="27" name="obrázek 2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15408" y="2428211"/>
            <a:ext cx="1828800" cy="1828800"/>
          </a:xfrm>
          <a:prstGeom prst="rect">
            <a:avLst/>
          </a:prstGeom>
          <a:noFill/>
        </p:spPr>
      </p:pic>
      <p:pic>
        <p:nvPicPr>
          <p:cNvPr id="28" name="obrázek 11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285355" y="3962273"/>
            <a:ext cx="2785522" cy="2785522"/>
          </a:xfrm>
          <a:prstGeom prst="rect">
            <a:avLst/>
          </a:prstGeom>
          <a:noFill/>
        </p:spPr>
      </p:pic>
      <p:pic>
        <p:nvPicPr>
          <p:cNvPr id="29" name="Obrázek 28"/>
          <p:cNvPicPr/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154462" y="315439"/>
            <a:ext cx="1659048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Obrázek 29"/>
          <p:cNvPicPr/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744167" y="2571086"/>
            <a:ext cx="1495425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331198" y="2675501"/>
            <a:ext cx="1496144" cy="14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3" name="TextovéPole 32"/>
          <p:cNvSpPr txBox="1"/>
          <p:nvPr/>
        </p:nvSpPr>
        <p:spPr>
          <a:xfrm>
            <a:off x="1043608" y="188739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dog</a:t>
            </a:r>
            <a:endParaRPr lang="en-GB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296513" y="170272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rabbit</a:t>
            </a:r>
            <a:endParaRPr lang="en-GB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746085" y="2072058"/>
            <a:ext cx="1061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at</a:t>
            </a:r>
            <a:endParaRPr lang="en-GB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660232" y="2564904"/>
            <a:ext cx="876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cow</a:t>
            </a:r>
            <a:endParaRPr lang="en-GB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83568" y="4107026"/>
            <a:ext cx="1486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sheep</a:t>
            </a:r>
            <a:endParaRPr lang="en-GB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491880" y="429169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goat</a:t>
            </a:r>
            <a:endParaRPr lang="en-GB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276841" y="4107026"/>
            <a:ext cx="1051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snake</a:t>
            </a:r>
            <a:endParaRPr lang="en-GB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100392" y="4107026"/>
            <a:ext cx="8287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bird</a:t>
            </a:r>
            <a:endParaRPr lang="en-GB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82080" y="593837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hamster</a:t>
            </a:r>
            <a:endParaRPr lang="en-GB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99992" y="6318612"/>
            <a:ext cx="913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pig</a:t>
            </a:r>
            <a:endParaRPr lang="en-GB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444208" y="6503278"/>
            <a:ext cx="1203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horse</a:t>
            </a:r>
            <a:endParaRPr lang="en-GB" dirty="0"/>
          </a:p>
        </p:txBody>
      </p:sp>
      <p:pic>
        <p:nvPicPr>
          <p:cNvPr id="46" name="Picture 2" descr="C:\Documents and Settings\ucitel\Local Settings\Temporary Internet Files\Content.IE5\GXSR9QX7\MP90042760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26" y="4690404"/>
            <a:ext cx="1207147" cy="121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169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>
                      <p:stCondLst>
                        <p:cond delay="0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724" y="2031127"/>
            <a:ext cx="2204888" cy="22252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65432" y="238994"/>
            <a:ext cx="2288850" cy="2548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2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83082" y="2755179"/>
            <a:ext cx="1843094" cy="1843094"/>
          </a:xfrm>
          <a:prstGeom prst="rect">
            <a:avLst/>
          </a:prstGeom>
          <a:noFill/>
        </p:spPr>
      </p:pic>
      <p:pic>
        <p:nvPicPr>
          <p:cNvPr id="5" name="obrázek 3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00338" y="3122341"/>
            <a:ext cx="1828800" cy="1828800"/>
          </a:xfrm>
          <a:prstGeom prst="rect">
            <a:avLst/>
          </a:prstGeom>
          <a:noFill/>
        </p:spPr>
      </p:pic>
      <p:pic>
        <p:nvPicPr>
          <p:cNvPr id="6" name="obrázek 29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54282" y="17661"/>
            <a:ext cx="1828800" cy="1828800"/>
          </a:xfrm>
          <a:prstGeom prst="rect">
            <a:avLst/>
          </a:prstGeom>
          <a:noFill/>
        </p:spPr>
      </p:pic>
      <p:pic>
        <p:nvPicPr>
          <p:cNvPr id="7" name="obrázek 4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93221" y="667789"/>
            <a:ext cx="1320817" cy="1320817"/>
          </a:xfrm>
          <a:prstGeom prst="rect">
            <a:avLst/>
          </a:prstGeom>
          <a:noFill/>
        </p:spPr>
      </p:pic>
      <p:pic>
        <p:nvPicPr>
          <p:cNvPr id="8" name="Obrázek 7"/>
          <p:cNvPicPr/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19049" y="4634676"/>
            <a:ext cx="2543148" cy="2143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73068" y="2254366"/>
            <a:ext cx="1662125" cy="1778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/>
          <p:cNvPicPr/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263940" y="4786715"/>
            <a:ext cx="2376760" cy="183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95768" y="6716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827379" y="4420643"/>
            <a:ext cx="2185990" cy="2185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5471852" y="1846461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fish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419969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lion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1800815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hippo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787874"/>
            <a:ext cx="1251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giraffe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31892" y="4077072"/>
            <a:ext cx="828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fox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24568" y="6525344"/>
            <a:ext cx="109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elephant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062197" y="4634676"/>
            <a:ext cx="1077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dolphin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452320" y="4446404"/>
            <a:ext cx="1273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bear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04629" y="1988606"/>
            <a:ext cx="1339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penguin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6525344"/>
            <a:ext cx="13966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camel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04629" y="6525344"/>
            <a:ext cx="1339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rhino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3007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>
                      <p:stCondLst>
                        <p:cond delay="0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7720" y="-94172"/>
            <a:ext cx="6191250" cy="659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Obrázek 6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505" y="18403"/>
            <a:ext cx="1008112" cy="96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3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0382" y="1452552"/>
            <a:ext cx="1214310" cy="1214310"/>
          </a:xfrm>
          <a:prstGeom prst="rect">
            <a:avLst/>
          </a:prstGeom>
          <a:noFill/>
        </p:spPr>
      </p:pic>
      <p:pic>
        <p:nvPicPr>
          <p:cNvPr id="9" name="Obrázek 8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52319" y="100221"/>
            <a:ext cx="1596829" cy="138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2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98051" y="5622868"/>
            <a:ext cx="1235132" cy="1235132"/>
          </a:xfrm>
          <a:prstGeom prst="rect">
            <a:avLst/>
          </a:prstGeom>
          <a:noFill/>
        </p:spPr>
      </p:pic>
      <p:pic>
        <p:nvPicPr>
          <p:cNvPr id="11" name="obrázek 20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92" y="4156482"/>
            <a:ext cx="1255534" cy="107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494089" y="5149414"/>
            <a:ext cx="1486663" cy="1486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obrázek 44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048164" y="496798"/>
            <a:ext cx="936103" cy="936103"/>
          </a:xfrm>
          <a:prstGeom prst="rect">
            <a:avLst/>
          </a:prstGeom>
          <a:noFill/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117239" y="5505699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obrázek 26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295637" y="185690"/>
            <a:ext cx="1116124" cy="1116124"/>
          </a:xfrm>
          <a:prstGeom prst="rect">
            <a:avLst/>
          </a:prstGeom>
          <a:noFill/>
        </p:spPr>
      </p:pic>
      <p:pic>
        <p:nvPicPr>
          <p:cNvPr id="17" name="obrázek 29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295637" y="2598575"/>
            <a:ext cx="1315050" cy="1315050"/>
          </a:xfrm>
          <a:prstGeom prst="rect">
            <a:avLst/>
          </a:prstGeom>
          <a:noFill/>
        </p:spPr>
      </p:pic>
      <p:pic>
        <p:nvPicPr>
          <p:cNvPr id="37" name="Obrázek 36"/>
          <p:cNvPicPr/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485568" y="2214345"/>
            <a:ext cx="1224137" cy="1421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ovéPole 27"/>
          <p:cNvSpPr txBox="1"/>
          <p:nvPr/>
        </p:nvSpPr>
        <p:spPr>
          <a:xfrm>
            <a:off x="467544" y="796062"/>
            <a:ext cx="288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en-GB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73214" y="2214345"/>
            <a:ext cx="396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en-GB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950193" y="126788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en-GB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138753" y="6456002"/>
            <a:ext cx="437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en-GB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312531" y="100700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</a:t>
            </a:r>
            <a:endParaRPr lang="en-GB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347864" y="1432901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en-GB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348399" y="18744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en-GB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771800" y="231851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en-GB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771800" y="2813461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en-GB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180551" y="5136367"/>
            <a:ext cx="437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en-GB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922599" y="3226575"/>
            <a:ext cx="428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en-GB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562485" y="3153920"/>
            <a:ext cx="387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en-GB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348399" y="3653849"/>
            <a:ext cx="287497" cy="3674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en-GB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048164" y="769453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en-GB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922599" y="4156482"/>
            <a:ext cx="356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en-GB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485568" y="6208331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en-GB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349847" y="46063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en-GB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94274" y="3613660"/>
            <a:ext cx="347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en-GB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278170" y="5045754"/>
            <a:ext cx="504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en-GB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576299" y="1191667"/>
            <a:ext cx="547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en-GB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195736" y="552341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en-GB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8454248" y="6093296"/>
            <a:ext cx="510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en-GB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272545" y="6023665"/>
            <a:ext cx="6500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en-GB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24336" y="360273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en-GB" dirty="0"/>
          </a:p>
        </p:txBody>
      </p:sp>
      <p:pic>
        <p:nvPicPr>
          <p:cNvPr id="58" name="Picture 2" descr="C:\Documents and Settings\ucitel\Local Settings\Temporary Internet Files\Content.IE5\GXSR9QX7\MP900427605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66" y="2523577"/>
            <a:ext cx="880729" cy="88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5507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94</Words>
  <Application>Microsoft Office PowerPoint</Application>
  <PresentationFormat>Předvádění na obrazovce (4:3)</PresentationFormat>
  <Paragraphs>62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18</cp:revision>
  <dcterms:created xsi:type="dcterms:W3CDTF">2011-11-23T15:15:28Z</dcterms:created>
  <dcterms:modified xsi:type="dcterms:W3CDTF">2011-11-29T09:53:17Z</dcterms:modified>
</cp:coreProperties>
</file>