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C795-FA8E-4025-8B45-01E16601C73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4BA90-08BC-4E6E-8CC7-CE31753BC8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C795-FA8E-4025-8B45-01E16601C73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4BA90-08BC-4E6E-8CC7-CE31753BC8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C795-FA8E-4025-8B45-01E16601C73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4BA90-08BC-4E6E-8CC7-CE31753BC8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C795-FA8E-4025-8B45-01E16601C73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4BA90-08BC-4E6E-8CC7-CE31753BC8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C795-FA8E-4025-8B45-01E16601C73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4BA90-08BC-4E6E-8CC7-CE31753BC8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C795-FA8E-4025-8B45-01E16601C73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4BA90-08BC-4E6E-8CC7-CE31753BC8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C795-FA8E-4025-8B45-01E16601C73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4BA90-08BC-4E6E-8CC7-CE31753BC8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C795-FA8E-4025-8B45-01E16601C73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4BA90-08BC-4E6E-8CC7-CE31753BC8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C795-FA8E-4025-8B45-01E16601C73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4BA90-08BC-4E6E-8CC7-CE31753BC8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C795-FA8E-4025-8B45-01E16601C73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4BA90-08BC-4E6E-8CC7-CE31753BC8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C795-FA8E-4025-8B45-01E16601C73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4BA90-08BC-4E6E-8CC7-CE31753BC8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BC795-FA8E-4025-8B45-01E16601C73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04BA90-08BC-4E6E-8CC7-CE31753BC8E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Klid a pohyb těles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>
                <a:solidFill>
                  <a:schemeClr val="tx1"/>
                </a:solidFill>
              </a:rPr>
              <a:t>VY_32_INOVACE_FYZ_1_21</a:t>
            </a:r>
          </a:p>
          <a:p>
            <a:endParaRPr lang="cs-CZ">
              <a:solidFill>
                <a:schemeClr val="tx1"/>
              </a:solidFill>
            </a:endParaRPr>
          </a:p>
        </p:txBody>
      </p:sp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5918" y="714356"/>
            <a:ext cx="5760720" cy="1258824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-214378" y="6357958"/>
            <a:ext cx="935837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000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Číslo projektu: CZ.1.07./1.5.00/34.0938   </a:t>
            </a:r>
            <a:r>
              <a:rPr lang="cs-CZ" sz="1000" b="1" dirty="0" smtClean="0"/>
              <a:t>Název projektu: Zlepšení podmínek pro vzdělávání na SUŠ, Ostrava</a:t>
            </a:r>
            <a:endParaRPr lang="cs-CZ" sz="1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Mechanika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nauka o pohybu těles</a:t>
            </a:r>
          </a:p>
          <a:p>
            <a:r>
              <a:rPr lang="cs-CZ" smtClean="0"/>
              <a:t>Kinematika - popisuje pohyb</a:t>
            </a:r>
          </a:p>
          <a:p>
            <a:r>
              <a:rPr lang="cs-CZ" smtClean="0"/>
              <a:t>Dynamika - zkoumá příčiny pohybu</a:t>
            </a:r>
          </a:p>
          <a:p>
            <a:r>
              <a:rPr lang="cs-CZ" smtClean="0"/>
              <a:t>Pohyb tělesa - změna polohy tělesa vzhledem k okolním tělesům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Vztažná soustava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soustava těles, ke které vztahujeme klid nebo pohyb sledovaného tělesa</a:t>
            </a:r>
          </a:p>
          <a:p>
            <a:r>
              <a:rPr lang="cs-CZ" smtClean="0"/>
              <a:t>za vztažnou soustavu nejčastěji volíme povrch Země</a:t>
            </a:r>
          </a:p>
          <a:p>
            <a:r>
              <a:rPr lang="cs-CZ" smtClean="0"/>
              <a:t>k ní pak vztahujeme klid nebo pohyb dopravních prostředků a ostatních těles</a:t>
            </a:r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Za vztažnou soustavu můžeme zvolit</a:t>
            </a:r>
            <a:br>
              <a:rPr lang="cs-CZ" smtClean="0"/>
            </a:br>
            <a:r>
              <a:rPr lang="cs-CZ" smtClean="0"/>
              <a:t> i pohybující se těleso, např. jedoucí automobil</a:t>
            </a:r>
          </a:p>
          <a:p>
            <a:r>
              <a:rPr lang="cs-CZ" smtClean="0"/>
              <a:t>Řidič jedoucího automobilu je vzhledem</a:t>
            </a:r>
            <a:br>
              <a:rPr lang="cs-CZ" smtClean="0"/>
            </a:br>
            <a:r>
              <a:rPr lang="cs-CZ" smtClean="0"/>
              <a:t> k sedadlu a podlaze v klidu, ale vzhledem </a:t>
            </a:r>
            <a:br>
              <a:rPr lang="cs-CZ" smtClean="0"/>
            </a:br>
            <a:r>
              <a:rPr lang="cs-CZ" smtClean="0"/>
              <a:t> k okolnímu prostředí je v pohybu</a:t>
            </a:r>
          </a:p>
          <a:p>
            <a:r>
              <a:rPr lang="cs-CZ" smtClean="0"/>
              <a:t>Školní budova je vzhledem k povrchu Země v klidu, ale vzhledem ke Slunci je v pohybu</a:t>
            </a:r>
          </a:p>
          <a:p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Klid a pohyb těles je vždy relativní ( zdánlivý )</a:t>
            </a:r>
          </a:p>
          <a:p>
            <a:r>
              <a:rPr lang="cs-CZ" smtClean="0"/>
              <a:t>Neexistuje těleso, které by bylo v absolutním klidu</a:t>
            </a:r>
          </a:p>
          <a:p>
            <a:r>
              <a:rPr lang="cs-CZ" smtClean="0"/>
              <a:t>Popis klidu nebo pohybu tělesa závisí na volbě vztažné soustavy</a:t>
            </a:r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Hmotný bod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Těleso nahrazujeme hmotným bodem, jestliže lze jeho rozměry zanedbat vzhledem k uvažovaným vzdálenostem</a:t>
            </a:r>
          </a:p>
          <a:p>
            <a:r>
              <a:rPr lang="cs-CZ" smtClean="0"/>
              <a:t>Hmotnost hmotného bodu je rovna hmotnosti tělesa</a:t>
            </a:r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Otázky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Které z uvedených těles můžeme považovat za hmotný bod?</a:t>
            </a:r>
          </a:p>
          <a:p>
            <a:r>
              <a:rPr lang="cs-CZ" smtClean="0"/>
              <a:t>a) míč vystřelený na branku</a:t>
            </a:r>
          </a:p>
          <a:p>
            <a:r>
              <a:rPr lang="cs-CZ" smtClean="0"/>
              <a:t>b) míč v rukou brankáře</a:t>
            </a:r>
          </a:p>
          <a:p>
            <a:r>
              <a:rPr lang="cs-CZ" smtClean="0"/>
              <a:t>c) umělá družice Země</a:t>
            </a:r>
          </a:p>
          <a:p>
            <a:r>
              <a:rPr lang="cs-CZ" smtClean="0"/>
              <a:t>d) Země při svém pohybu kolem Slunce</a:t>
            </a:r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Řešení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a, c, d</a:t>
            </a:r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Lepil, Bednařík, Hýblová, </a:t>
            </a:r>
            <a:r>
              <a:rPr lang="cs-CZ" i="1" smtClean="0"/>
              <a:t>Fyzika pro střední školy</a:t>
            </a:r>
            <a:r>
              <a:rPr lang="cs-CZ" smtClean="0"/>
              <a:t>, Prometheus Praha 1993</a:t>
            </a:r>
          </a:p>
          <a:p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192</Words>
  <Application>Microsoft Office PowerPoint</Application>
  <PresentationFormat>Předvádění na obrazovce (4:3)</PresentationFormat>
  <Paragraphs>31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Klid a pohyb těles</vt:lpstr>
      <vt:lpstr>Mechanika</vt:lpstr>
      <vt:lpstr>Vztažná soustava</vt:lpstr>
      <vt:lpstr>Snímek 4</vt:lpstr>
      <vt:lpstr>Snímek 5</vt:lpstr>
      <vt:lpstr>Hmotný bod</vt:lpstr>
      <vt:lpstr>Otázky</vt:lpstr>
      <vt:lpstr>Řešení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Klid a pohyb těles</dc:title>
  <dc:creator>Vichovi</dc:creator>
  <cp:lastModifiedBy>spravce2</cp:lastModifiedBy>
  <cp:revision>9</cp:revision>
  <dcterms:created xsi:type="dcterms:W3CDTF">2013-02-24T08:28:48Z</dcterms:created>
  <dcterms:modified xsi:type="dcterms:W3CDTF">2014-05-28T20:52:20Z</dcterms:modified>
</cp:coreProperties>
</file>