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061EB-9D7F-492A-8FFD-560C88608738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83A1F-AD21-4D08-92F0-1D06A46A64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Trajektorie a dráha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VY_32_INOVACE_FYZ_1_23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785794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Trajektorie</a:t>
            </a:r>
            <a:r>
              <a:rPr lang="cs-CZ" smtClean="0"/>
              <a:t> - čára, kterou hmotný bod opisuje při svém pohybu, např. mlžná stopa letadla, všechna místa silnice, kterými projel automobil</a:t>
            </a:r>
          </a:p>
          <a:p>
            <a:r>
              <a:rPr lang="cs-CZ" smtClean="0"/>
              <a:t>Dělení pohybů podle tvaru trajektorie:</a:t>
            </a:r>
          </a:p>
          <a:p>
            <a:r>
              <a:rPr lang="cs-CZ" smtClean="0"/>
              <a:t>- přímočaré</a:t>
            </a:r>
          </a:p>
          <a:p>
            <a:r>
              <a:rPr lang="cs-CZ" smtClean="0"/>
              <a:t>- křivočaré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Přímočarý pohyb </a:t>
            </a:r>
            <a:r>
              <a:rPr lang="cs-CZ" smtClean="0"/>
              <a:t>- hrot tužky, kterým pohybujeme podél hrany rovného pravítka, automobil jedoucí na přímém úseku dálnice, pásové dopravníky</a:t>
            </a:r>
          </a:p>
          <a:p>
            <a:r>
              <a:rPr lang="cs-CZ" smtClean="0">
                <a:solidFill>
                  <a:srgbClr val="FF0000"/>
                </a:solidFill>
              </a:rPr>
              <a:t>Křivočarý pohyb </a:t>
            </a:r>
            <a:r>
              <a:rPr lang="cs-CZ" smtClean="0"/>
              <a:t>- vykopnutý míč, automobil projíždějící zatáčkou, lyžař sjíždějící slalom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Dráha s</a:t>
            </a:r>
            <a:r>
              <a:rPr lang="cs-CZ" smtClean="0"/>
              <a:t> - délka trajektorie, kterou opíše hmotný bod při svém pohybu za určitý čas</a:t>
            </a:r>
          </a:p>
          <a:p>
            <a:endParaRPr lang="cs-CZ" smtClean="0"/>
          </a:p>
          <a:p>
            <a:r>
              <a:rPr lang="cs-CZ" smtClean="0"/>
              <a:t>Dráha - fyzikální veličina</a:t>
            </a:r>
          </a:p>
          <a:p>
            <a:r>
              <a:rPr lang="cs-CZ"/>
              <a:t> </a:t>
            </a:r>
            <a:r>
              <a:rPr lang="cs-CZ" smtClean="0"/>
              <a:t>           - základní jednotka: m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Úkol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Určete druh pohybu podle tvaru trajektorie:</a:t>
            </a:r>
          </a:p>
          <a:p>
            <a:r>
              <a:rPr lang="cs-CZ" smtClean="0"/>
              <a:t>a) vržený oštěp</a:t>
            </a:r>
          </a:p>
          <a:p>
            <a:r>
              <a:rPr lang="cs-CZ" smtClean="0"/>
              <a:t>b) pohyb zubu kotoučové pily</a:t>
            </a:r>
          </a:p>
          <a:p>
            <a:r>
              <a:rPr lang="cs-CZ" smtClean="0"/>
              <a:t>c) lokomotiva na přímé trati</a:t>
            </a:r>
          </a:p>
          <a:p>
            <a:r>
              <a:rPr lang="cs-CZ" smtClean="0"/>
              <a:t>d) umělá družice Země</a:t>
            </a:r>
          </a:p>
          <a:p>
            <a:r>
              <a:rPr lang="cs-CZ" smtClean="0"/>
              <a:t>e) pohyb výtahu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Přímočarý pohyb: c), e)</a:t>
            </a:r>
          </a:p>
          <a:p>
            <a:r>
              <a:rPr lang="cs-CZ" smtClean="0"/>
              <a:t>Křivočarý pohyb: a), b), d)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182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Trajektorie a dráha</vt:lpstr>
      <vt:lpstr>Snímek 2</vt:lpstr>
      <vt:lpstr>Snímek 3</vt:lpstr>
      <vt:lpstr>Snímek 4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Trajektorie a dráha</dc:title>
  <dc:creator>Vichovi</dc:creator>
  <cp:lastModifiedBy>spravce2</cp:lastModifiedBy>
  <cp:revision>7</cp:revision>
  <dcterms:created xsi:type="dcterms:W3CDTF">2013-02-24T10:17:31Z</dcterms:created>
  <dcterms:modified xsi:type="dcterms:W3CDTF">2014-05-28T20:51:56Z</dcterms:modified>
</cp:coreProperties>
</file>