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77E26A-2E8C-4031-AADB-72CA349C942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817935-B1EA-4C3E-A687-2C19AD25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Rychlost hmotného bodu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VY_32_INOVACE_FYZ_1_24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571480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Průměrnou rychlost </a:t>
            </a:r>
            <a:r>
              <a:rPr lang="cs-CZ" smtClean="0"/>
              <a:t>hmotného bodu určíme jako podíl jeho dráhy a odpovídající doby pohybu:</a:t>
            </a:r>
            <a:br>
              <a:rPr lang="cs-CZ" smtClean="0"/>
            </a:br>
            <a:endParaRPr lang="cs-CZ" smtClean="0"/>
          </a:p>
          <a:p>
            <a:r>
              <a:rPr lang="cs-CZ"/>
              <a:t/>
            </a:r>
            <a:br>
              <a:rPr lang="cs-CZ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Jednotka: 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500430" y="2928934"/>
          <a:ext cx="1071570" cy="1186381"/>
        </p:xfrm>
        <a:graphic>
          <a:graphicData uri="http://schemas.openxmlformats.org/presentationml/2006/ole">
            <p:oleObj spid="_x0000_s1026" name="Rovnice" r:id="rId3" imgW="35532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643174" y="4357694"/>
          <a:ext cx="724119" cy="1165629"/>
        </p:xfrm>
        <a:graphic>
          <a:graphicData uri="http://schemas.openxmlformats.org/presentationml/2006/ole">
            <p:oleObj spid="_x0000_s1027" name="Rovnice" r:id="rId4" imgW="19044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Převodní vztahy</a:t>
            </a:r>
            <a:endParaRPr lang="cs-CZ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928794" y="2071678"/>
          <a:ext cx="4214842" cy="2506794"/>
        </p:xfrm>
        <a:graphic>
          <a:graphicData uri="http://schemas.openxmlformats.org/presentationml/2006/ole">
            <p:oleObj spid="_x0000_s2050" name="Rovnice" r:id="rId3" imgW="1409400" imgH="838080" progId="Equation.3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Pohyby podle rychlosti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Rovnoměrný pohyb</a:t>
            </a:r>
          </a:p>
          <a:p>
            <a:r>
              <a:rPr lang="cs-CZ" smtClean="0"/>
              <a:t> - hmotný bod urazí ve stejných a libovolně zvolených časových intervalech stejné dráhy</a:t>
            </a:r>
          </a:p>
          <a:p>
            <a:r>
              <a:rPr lang="cs-CZ" smtClean="0"/>
              <a:t>- rychlost se během pohybu nemění, je konstantní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Nerovnoměrný pohyb</a:t>
            </a:r>
          </a:p>
          <a:p>
            <a:r>
              <a:rPr lang="cs-CZ" smtClean="0"/>
              <a:t> - hmotný bod urazí ve stejných časových intervalech různé dráhy</a:t>
            </a:r>
          </a:p>
          <a:p>
            <a:r>
              <a:rPr lang="cs-CZ" smtClean="0"/>
              <a:t>- rychlost se během pohybu mění, není konstantní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Automobil projel za 15 minut ulicemi města, přičemž ujel celkem 9 km. Určete jeho průměrnou rychlost.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 = 15 min = 900 s</a:t>
            </a:r>
          </a:p>
          <a:p>
            <a:r>
              <a:rPr lang="cs-CZ" smtClean="0"/>
              <a:t>s = 9 km = 9000 m</a:t>
            </a:r>
          </a:p>
          <a:p>
            <a:r>
              <a:rPr lang="cs-CZ" smtClean="0"/>
              <a:t>v = ?</a:t>
            </a:r>
          </a:p>
          <a:p>
            <a:endParaRPr lang="cs-CZ"/>
          </a:p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57224" y="3500438"/>
          <a:ext cx="1081145" cy="1196982"/>
        </p:xfrm>
        <a:graphic>
          <a:graphicData uri="http://schemas.openxmlformats.org/presentationml/2006/ole">
            <p:oleObj spid="_x0000_s3075" name="Rovnice" r:id="rId3" imgW="35532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714348" y="4929198"/>
          <a:ext cx="2938176" cy="1071570"/>
        </p:xfrm>
        <a:graphic>
          <a:graphicData uri="http://schemas.openxmlformats.org/presentationml/2006/ole">
            <p:oleObj spid="_x0000_s3076" name="Rovnice" r:id="rId4" imgW="10792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140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Rychlost hmotného bodu</vt:lpstr>
      <vt:lpstr>Snímek 2</vt:lpstr>
      <vt:lpstr>Převodní vztahy</vt:lpstr>
      <vt:lpstr>Pohyby podle rychlosti</vt:lpstr>
      <vt:lpstr>Snímek 5</vt:lpstr>
      <vt:lpstr>Příklad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Rychlost hmotného bodu</dc:title>
  <dc:creator>Vichovi</dc:creator>
  <cp:lastModifiedBy>spravce2</cp:lastModifiedBy>
  <cp:revision>9</cp:revision>
  <dcterms:created xsi:type="dcterms:W3CDTF">2013-02-24T10:51:03Z</dcterms:created>
  <dcterms:modified xsi:type="dcterms:W3CDTF">2014-05-28T20:52:00Z</dcterms:modified>
</cp:coreProperties>
</file>