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62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152378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 – 9. ročník 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VY_52_INOVACE_25_OLK - okresy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Aleš Matějka 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38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Okresní města České republiky.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944" y="1601369"/>
            <a:ext cx="6828112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202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Kde </a:t>
            </a:r>
            <a:r>
              <a:rPr lang="cs-CZ" sz="2400" smtClean="0"/>
              <a:t>je Olomoucký kraj?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944" y="1601369"/>
            <a:ext cx="6828112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78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Pictures\krajec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13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Pictures\Vý OC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3168352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Pictures\Vý JČ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638" y="2407146"/>
            <a:ext cx="301942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Pictures\Vý JM 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063" y="1725930"/>
            <a:ext cx="22288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375261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63888" y="1988840"/>
            <a:ext cx="324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48264" y="1196752"/>
            <a:ext cx="320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1196752"/>
            <a:ext cx="1610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Který </a:t>
            </a:r>
            <a:r>
              <a:rPr lang="cs-CZ" sz="2400" dirty="0" smtClean="0"/>
              <a:t>to je?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826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Olomoucký kraj – správně je A.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902" y="2915171"/>
            <a:ext cx="3170195" cy="189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207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 jich 5 – JE, OC, PV, PR, SU.</a:t>
            </a:r>
            <a:endParaRPr lang="cs-CZ" sz="2400" dirty="0"/>
          </a:p>
        </p:txBody>
      </p:sp>
      <p:pic>
        <p:nvPicPr>
          <p:cNvPr id="3075" name="Picture 3" descr="C:\Users\OEM\Pictures\Vý OC 1+OM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076" y="2915311"/>
            <a:ext cx="3019847" cy="189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3779912" y="2168810"/>
            <a:ext cx="1778496" cy="133219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Okresní města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329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Okresní města: </a:t>
            </a:r>
            <a:br>
              <a:rPr lang="cs-CZ" sz="2400" dirty="0" smtClean="0"/>
            </a:br>
            <a:r>
              <a:rPr lang="cs-CZ" sz="2400" dirty="0" smtClean="0"/>
              <a:t>Jeseník, Olomouc, Prostějov, Přerov, Šumperk.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Přiřaď k městům čísla.</a:t>
            </a:r>
          </a:p>
          <a:p>
            <a:r>
              <a:rPr lang="cs-CZ" dirty="0" smtClean="0"/>
              <a:t>        JE        OC        PV        PR        SU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Kliknutím kontrola.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Prostějov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Olomouc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Přerov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Šumperk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Jeseník</a:t>
            </a:r>
            <a:endParaRPr lang="cs-CZ" dirty="0"/>
          </a:p>
        </p:txBody>
      </p:sp>
      <p:pic>
        <p:nvPicPr>
          <p:cNvPr id="4098" name="Picture 2" descr="C:\Users\OEM\Pictures\Vý OC 1+OM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90220"/>
            <a:ext cx="412942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1560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469378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37170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29969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35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  <a:br>
              <a:rPr lang="cs-CZ" dirty="0"/>
            </a:br>
            <a:r>
              <a:rPr lang="cs-CZ" dirty="0"/>
              <a:t>vlastní</a:t>
            </a:r>
            <a:br>
              <a:rPr lang="cs-CZ" dirty="0"/>
            </a:br>
            <a:r>
              <a:rPr lang="cs-CZ" dirty="0"/>
              <a:t>zemepis.com</a:t>
            </a:r>
            <a:br>
              <a:rPr lang="cs-CZ" dirty="0"/>
            </a:br>
            <a:r>
              <a:rPr lang="cs-CZ" dirty="0"/>
              <a:t>wikipedia.org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124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89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Okresní města České republiky.</vt:lpstr>
      <vt:lpstr>Kde je Olomoucký kraj?</vt:lpstr>
      <vt:lpstr>Prezentace aplikace PowerPoint</vt:lpstr>
      <vt:lpstr>Prezentace aplikace PowerPoint</vt:lpstr>
      <vt:lpstr>Olomoucký kraj – správně je A.</vt:lpstr>
      <vt:lpstr>Je jich 5 – JE, OC, PV, PR, SU.</vt:lpstr>
      <vt:lpstr>Okresní města:  Jeseník, Olomouc, Prostějov, Přerov, Šumperk.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10</cp:revision>
  <dcterms:created xsi:type="dcterms:W3CDTF">2011-09-18T09:32:47Z</dcterms:created>
  <dcterms:modified xsi:type="dcterms:W3CDTF">2011-09-20T08:05:32Z</dcterms:modified>
</cp:coreProperties>
</file>