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8624-D8FE-4C28-9E01-7B7973DB5B4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86C08-9213-4A1B-BF78-03A28D7294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8624-D8FE-4C28-9E01-7B7973DB5B4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86C08-9213-4A1B-BF78-03A28D7294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8624-D8FE-4C28-9E01-7B7973DB5B4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86C08-9213-4A1B-BF78-03A28D7294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8624-D8FE-4C28-9E01-7B7973DB5B4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86C08-9213-4A1B-BF78-03A28D7294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8624-D8FE-4C28-9E01-7B7973DB5B4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86C08-9213-4A1B-BF78-03A28D7294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8624-D8FE-4C28-9E01-7B7973DB5B4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86C08-9213-4A1B-BF78-03A28D7294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8624-D8FE-4C28-9E01-7B7973DB5B4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86C08-9213-4A1B-BF78-03A28D7294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8624-D8FE-4C28-9E01-7B7973DB5B4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86C08-9213-4A1B-BF78-03A28D7294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8624-D8FE-4C28-9E01-7B7973DB5B4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86C08-9213-4A1B-BF78-03A28D7294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8624-D8FE-4C28-9E01-7B7973DB5B4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86C08-9213-4A1B-BF78-03A28D7294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8624-D8FE-4C28-9E01-7B7973DB5B4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86C08-9213-4A1B-BF78-03A28D7294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3B8624-D8FE-4C28-9E01-7B7973DB5B4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D86C08-9213-4A1B-BF78-03A28D7294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3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Rovnoměrný přímočarý pohyb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VY_32_INOVACE_FYZ_1_25</a:t>
            </a:r>
          </a:p>
          <a:p>
            <a:endParaRPr lang="cs-CZ">
              <a:solidFill>
                <a:schemeClr val="tx1"/>
              </a:solidFill>
            </a:endParaRPr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43042" y="642918"/>
            <a:ext cx="5760720" cy="12588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-214378" y="6357958"/>
            <a:ext cx="935837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0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CZ.1.07./1.5.00/34.0938   </a:t>
            </a:r>
            <a:r>
              <a:rPr lang="cs-CZ" sz="1000" b="1" dirty="0" smtClean="0"/>
              <a:t>Název projektu: Zlepšení podmínek pro vzdělávání na SUŠ, Ostrava</a:t>
            </a:r>
            <a:endParaRPr lang="cs-CZ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Rovnoměrný přímočarý pohyb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Trajektorií je přímka</a:t>
            </a:r>
          </a:p>
          <a:p>
            <a:r>
              <a:rPr lang="cs-CZ" smtClean="0"/>
              <a:t>Rychlost se nemění, je konstantní</a:t>
            </a:r>
          </a:p>
          <a:p>
            <a:r>
              <a:rPr lang="cs-CZ" smtClean="0">
                <a:solidFill>
                  <a:srgbClr val="FF0000"/>
                </a:solidFill>
              </a:rPr>
              <a:t>Vztahy:</a:t>
            </a:r>
            <a:endParaRPr lang="cs-CZ">
              <a:solidFill>
                <a:srgbClr val="FF0000"/>
              </a:solidFill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357554" y="2732075"/>
          <a:ext cx="1214446" cy="3319487"/>
        </p:xfrm>
        <a:graphic>
          <a:graphicData uri="http://schemas.openxmlformats.org/presentationml/2006/ole">
            <p:oleObj spid="_x0000_s1026" name="Rovnice" r:id="rId3" imgW="380880" imgH="1041120" progId="Equation.3">
              <p:embed/>
            </p:oleObj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Příklady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Vyberte rovnoměrný pohyb:</a:t>
            </a:r>
          </a:p>
          <a:p>
            <a:r>
              <a:rPr lang="cs-CZ" smtClean="0"/>
              <a:t>a) jízda výtahem</a:t>
            </a:r>
          </a:p>
          <a:p>
            <a:r>
              <a:rPr lang="cs-CZ" smtClean="0"/>
              <a:t>b) posuv předmětu na dopravníkovém pásu</a:t>
            </a:r>
          </a:p>
          <a:p>
            <a:r>
              <a:rPr lang="cs-CZ" smtClean="0"/>
              <a:t>c) jízda na eskalátorech</a:t>
            </a:r>
          </a:p>
          <a:p>
            <a:r>
              <a:rPr lang="cs-CZ" smtClean="0"/>
              <a:t>d) rozjíždění automobilu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2. Za jakou dobu projede vozík rovnoměrným pohybem o rychlosti 18 km/h vzdálenost</a:t>
            </a:r>
            <a:br>
              <a:rPr lang="cs-CZ" smtClean="0"/>
            </a:br>
            <a:r>
              <a:rPr lang="cs-CZ" smtClean="0"/>
              <a:t> 150 m?</a:t>
            </a:r>
          </a:p>
          <a:p>
            <a:r>
              <a:rPr lang="cs-CZ" smtClean="0"/>
              <a:t>3. Hmotný bod urazil při rovnoměrném pohybu za 4 minuty dráhu 1200 m. Jakou rychlostí se pohyboval?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mtClean="0"/>
              <a:t>1. b), c)</a:t>
            </a:r>
          </a:p>
          <a:p>
            <a:r>
              <a:rPr lang="cs-CZ" smtClean="0"/>
              <a:t>2. v = 18 km/h = 5 m/s</a:t>
            </a:r>
            <a:br>
              <a:rPr lang="cs-CZ" smtClean="0"/>
            </a:br>
            <a:r>
              <a:rPr lang="cs-CZ" smtClean="0"/>
              <a:t>    s = 150 m</a:t>
            </a:r>
            <a:br>
              <a:rPr lang="cs-CZ" smtClean="0"/>
            </a:br>
            <a:r>
              <a:rPr lang="cs-CZ" smtClean="0"/>
              <a:t>    t = ?                                               t = 30 s</a:t>
            </a:r>
          </a:p>
          <a:p>
            <a:r>
              <a:rPr lang="cs-CZ" smtClean="0"/>
              <a:t>3. t = 4 min = 240 s</a:t>
            </a:r>
            <a:br>
              <a:rPr lang="cs-CZ" smtClean="0"/>
            </a:br>
            <a:r>
              <a:rPr lang="cs-CZ" smtClean="0"/>
              <a:t>     s = 1200 m</a:t>
            </a:r>
          </a:p>
          <a:p>
            <a:pPr>
              <a:buNone/>
            </a:pPr>
            <a:r>
              <a:rPr lang="cs-CZ" smtClean="0"/>
              <a:t>         v = ?                                        v = 5 m/s</a:t>
            </a:r>
          </a:p>
          <a:p>
            <a:endParaRPr lang="cs-CZ"/>
          </a:p>
          <a:p>
            <a:endParaRPr lang="cs-CZ" smtClean="0"/>
          </a:p>
          <a:p>
            <a:r>
              <a:rPr lang="cs-CZ"/>
              <a:t> </a:t>
            </a:r>
            <a:r>
              <a:rPr lang="cs-CZ" smtClean="0"/>
              <a:t>   </a:t>
            </a:r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6143636" y="1785926"/>
          <a:ext cx="1000132" cy="1148300"/>
        </p:xfrm>
        <a:graphic>
          <a:graphicData uri="http://schemas.openxmlformats.org/presentationml/2006/ole">
            <p:oleObj spid="_x0000_s2050" name="Rovnice" r:id="rId3" imgW="342720" imgH="39348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715008" y="3929066"/>
          <a:ext cx="927104" cy="1026437"/>
        </p:xfrm>
        <a:graphic>
          <a:graphicData uri="http://schemas.openxmlformats.org/presentationml/2006/ole">
            <p:oleObj spid="_x0000_s2051" name="Rovnice" r:id="rId4" imgW="355320" imgH="393480" progId="Equation.3">
              <p:embed/>
            </p:oleObj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Lepil, Bednařík, Hýblová, </a:t>
            </a:r>
            <a:r>
              <a:rPr lang="cs-CZ" i="1" smtClean="0"/>
              <a:t>Fyzika pro střední školy</a:t>
            </a:r>
            <a:r>
              <a:rPr lang="cs-CZ" smtClean="0"/>
              <a:t>, Prometheus Praha 1993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107</Words>
  <Application>Microsoft Office PowerPoint</Application>
  <PresentationFormat>Předvádění na obrazovce (4:3)</PresentationFormat>
  <Paragraphs>25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Rovnice</vt:lpstr>
      <vt:lpstr>Rovnoměrný přímočarý pohyb</vt:lpstr>
      <vt:lpstr>Rovnoměrný přímočarý pohyb</vt:lpstr>
      <vt:lpstr>Příklady</vt:lpstr>
      <vt:lpstr>Snímek 4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Rovnoměrný přímočarý pohyb</dc:title>
  <dc:creator>Vichovi</dc:creator>
  <cp:lastModifiedBy>spravce2</cp:lastModifiedBy>
  <cp:revision>8</cp:revision>
  <dcterms:created xsi:type="dcterms:W3CDTF">2013-02-24T13:20:05Z</dcterms:created>
  <dcterms:modified xsi:type="dcterms:W3CDTF">2014-05-28T20:52:07Z</dcterms:modified>
</cp:coreProperties>
</file>