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EE292-5F21-464F-8777-24CF62BF4E37}" type="datetimeFigureOut">
              <a:rPr lang="cs-CZ" smtClean="0"/>
              <a:t>28.5.2014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8620F-44E1-4B62-98E4-F797606E84B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8620F-44E1-4B62-98E4-F797606E84BC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42D56-B659-4121-98BA-E7D431974C3E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70F6-F94C-474F-ACD1-8921F4C44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42D56-B659-4121-98BA-E7D431974C3E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70F6-F94C-474F-ACD1-8921F4C44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42D56-B659-4121-98BA-E7D431974C3E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70F6-F94C-474F-ACD1-8921F4C44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42D56-B659-4121-98BA-E7D431974C3E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70F6-F94C-474F-ACD1-8921F4C44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42D56-B659-4121-98BA-E7D431974C3E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70F6-F94C-474F-ACD1-8921F4C44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42D56-B659-4121-98BA-E7D431974C3E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70F6-F94C-474F-ACD1-8921F4C44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42D56-B659-4121-98BA-E7D431974C3E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70F6-F94C-474F-ACD1-8921F4C44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42D56-B659-4121-98BA-E7D431974C3E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70F6-F94C-474F-ACD1-8921F4C44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42D56-B659-4121-98BA-E7D431974C3E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70F6-F94C-474F-ACD1-8921F4C44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42D56-B659-4121-98BA-E7D431974C3E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70F6-F94C-474F-ACD1-8921F4C44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42D56-B659-4121-98BA-E7D431974C3E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770F6-F94C-474F-ACD1-8921F4C44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F42D56-B659-4121-98BA-E7D431974C3E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5770F6-F94C-474F-ACD1-8921F4C44B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Zákon setrvačnosti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VY_32_INOVACE_FYZ_1_28</a:t>
            </a: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214378" y="6357958"/>
            <a:ext cx="93583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  </a:t>
            </a:r>
            <a:r>
              <a:rPr lang="cs-CZ" sz="1000" b="1" dirty="0" smtClean="0"/>
              <a:t>Název projektu: Zlepšení podmínek pro vzdělávání na SUŠ, Ostrava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Dynamika</a:t>
            </a:r>
            <a:r>
              <a:rPr lang="cs-CZ" smtClean="0"/>
              <a:t> - příčiny pohybu těles</a:t>
            </a:r>
          </a:p>
          <a:p>
            <a:r>
              <a:rPr lang="cs-CZ" smtClean="0"/>
              <a:t>Tři pohybové zákony - Isaac Newton:</a:t>
            </a:r>
            <a:br>
              <a:rPr lang="cs-CZ" smtClean="0"/>
            </a:br>
            <a:r>
              <a:rPr lang="cs-CZ" smtClean="0"/>
              <a:t> - zákon setrvačnosti</a:t>
            </a:r>
            <a:br>
              <a:rPr lang="cs-CZ" smtClean="0"/>
            </a:br>
            <a:r>
              <a:rPr lang="cs-CZ" smtClean="0"/>
              <a:t> - zákon síly</a:t>
            </a:r>
            <a:br>
              <a:rPr lang="cs-CZ" smtClean="0"/>
            </a:br>
            <a:r>
              <a:rPr lang="cs-CZ" smtClean="0"/>
              <a:t> - zákon akce a reakce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Síla a její účinky na těleso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Síla se projevuje vždy při vzájemném působení těles</a:t>
            </a:r>
          </a:p>
          <a:p>
            <a:r>
              <a:rPr lang="cs-CZ" smtClean="0"/>
              <a:t>Deformační - statický účinek síly - působením síly se těleso deformuje</a:t>
            </a:r>
          </a:p>
          <a:p>
            <a:r>
              <a:rPr lang="cs-CZ" smtClean="0"/>
              <a:t>Dynamický - pohybový účinek síly - působením síly se mění pohybový stav tělesa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Síla F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- vektorová fyzikální veličina</a:t>
            </a:r>
          </a:p>
          <a:p>
            <a:r>
              <a:rPr lang="cs-CZ" smtClean="0"/>
              <a:t>- je určena velikostí, směrem a působištěm</a:t>
            </a:r>
          </a:p>
          <a:p>
            <a:r>
              <a:rPr lang="cs-CZ" smtClean="0"/>
              <a:t>- jednotka síly: N ( newton )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Zákon setrvačnosti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Každé těleso setrvává v klidu nebo v rovnoměrném přímočarém pohybu, dokud není přinuceno silovým působením jiných těles tento stav změnit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Otázky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Jak se pohybuje stojící cestující v autobuse při prudkém rozjezdu a při prudkém zabrždění? Proč?</a:t>
            </a:r>
          </a:p>
          <a:p>
            <a:r>
              <a:rPr lang="cs-CZ" smtClean="0"/>
              <a:t>2. Vysvětlete vyprašování prachovky</a:t>
            </a:r>
          </a:p>
          <a:p>
            <a:r>
              <a:rPr lang="cs-CZ" smtClean="0"/>
              <a:t>3. Proč padáme při klopýtnutí dopředu, při uklouznutí dozadu?</a:t>
            </a:r>
          </a:p>
          <a:p>
            <a:r>
              <a:rPr lang="cs-CZ" smtClean="0"/>
              <a:t>4. Jak nejlépe narazíte kladívko na dřevěnou násadu?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178</Words>
  <Application>Microsoft Office PowerPoint</Application>
  <PresentationFormat>Předvádění na obrazovce (4:3)</PresentationFormat>
  <Paragraphs>23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Zákon setrvačnosti</vt:lpstr>
      <vt:lpstr>Snímek 2</vt:lpstr>
      <vt:lpstr>Síla a její účinky na těleso</vt:lpstr>
      <vt:lpstr>Síla F</vt:lpstr>
      <vt:lpstr>Zákon setrvačnosti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 setrvačnosti</dc:title>
  <dc:creator>Vichovi</dc:creator>
  <cp:lastModifiedBy>spravce2</cp:lastModifiedBy>
  <cp:revision>8</cp:revision>
  <dcterms:created xsi:type="dcterms:W3CDTF">2013-02-24T15:57:13Z</dcterms:created>
  <dcterms:modified xsi:type="dcterms:W3CDTF">2014-05-28T20:51:38Z</dcterms:modified>
</cp:coreProperties>
</file>