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336A49-E0F1-4F45-A576-A4E076CFFF8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E8AE82-EEA8-4781-9C67-543F123759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Mechanická práce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VY_32_INOVACE_FYZ_1_31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Mechanickou práci koná každé těleso, které působí silou na jiné těleso, přičemž ho přemísťuje po určité trajektorii.</a:t>
            </a:r>
          </a:p>
          <a:p>
            <a:r>
              <a:rPr lang="cs-CZ" smtClean="0"/>
              <a:t>Mechanická práce je součin síly a dráhy</a:t>
            </a:r>
          </a:p>
          <a:p>
            <a:r>
              <a:rPr lang="cs-CZ" smtClean="0">
                <a:solidFill>
                  <a:srgbClr val="FF0000"/>
                </a:solidFill>
              </a:rPr>
              <a:t>W = F s</a:t>
            </a:r>
            <a:endParaRPr lang="cs-CZ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Jednotka práce: J ( joule )</a:t>
            </a:r>
          </a:p>
          <a:p>
            <a:r>
              <a:rPr lang="cs-CZ" smtClean="0"/>
              <a:t>W = F s</a:t>
            </a:r>
          </a:p>
          <a:p>
            <a:r>
              <a:rPr lang="cs-CZ" smtClean="0"/>
              <a:t>1 J = 1 N . 1 m</a:t>
            </a:r>
          </a:p>
          <a:p>
            <a:r>
              <a:rPr lang="cs-CZ" smtClean="0"/>
              <a:t>Mechanickou práci 1 J vykoná stálá síla 1 N,</a:t>
            </a:r>
            <a:br>
              <a:rPr lang="cs-CZ" smtClean="0"/>
            </a:br>
            <a:r>
              <a:rPr lang="cs-CZ" smtClean="0"/>
              <a:t>jestliže se její působiště posune do vzdálenosti 1 m ve směru síly.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Jakou práci vykonáme při vytažení hřebíku </a:t>
            </a:r>
            <a:br>
              <a:rPr lang="cs-CZ" smtClean="0"/>
            </a:br>
            <a:r>
              <a:rPr lang="cs-CZ" smtClean="0"/>
              <a:t>o délce 8 cm, působíme-li na něj silou 400 N?</a:t>
            </a:r>
          </a:p>
          <a:p>
            <a:r>
              <a:rPr lang="cs-CZ" smtClean="0"/>
              <a:t>2. Ke zvednutí traverzy do výšky 4 m bylo třeba vykonat práci 8 kJ. Vypočtěte hmotnost traverzy.</a:t>
            </a:r>
          </a:p>
          <a:p>
            <a:r>
              <a:rPr lang="cs-CZ" smtClean="0"/>
              <a:t>3. Vzpěrač zvedl činku o hmotnosti 210 kg do výšky 2 m. Jakou vykonal práci?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/>
              <a:t>1. s = 8 cm = 0,08 m             W = F s</a:t>
            </a:r>
            <a:br>
              <a:rPr lang="cs-CZ" smtClean="0"/>
            </a:br>
            <a:r>
              <a:rPr lang="cs-CZ" smtClean="0"/>
              <a:t>     F = 400 N                           W = 32 J</a:t>
            </a:r>
            <a:br>
              <a:rPr lang="cs-CZ" smtClean="0"/>
            </a:br>
            <a:r>
              <a:rPr lang="cs-CZ" smtClean="0"/>
              <a:t>     W = ?</a:t>
            </a:r>
          </a:p>
          <a:p>
            <a:r>
              <a:rPr lang="cs-CZ" smtClean="0"/>
              <a:t>2. s = 4 m                                </a:t>
            </a:r>
            <a:br>
              <a:rPr lang="cs-CZ" smtClean="0"/>
            </a:br>
            <a:r>
              <a:rPr lang="cs-CZ" smtClean="0"/>
              <a:t>     W = 8 kJ = 8 000 J</a:t>
            </a:r>
            <a:br>
              <a:rPr lang="cs-CZ" smtClean="0"/>
            </a:br>
            <a:r>
              <a:rPr lang="cs-CZ" smtClean="0"/>
              <a:t>     m = ? 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                                       m = 200 kg</a:t>
            </a:r>
            <a:br>
              <a:rPr lang="cs-CZ" smtClean="0"/>
            </a:br>
            <a:r>
              <a:rPr lang="cs-CZ" smtClean="0"/>
              <a:t>  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429256" y="3143248"/>
          <a:ext cx="1571636" cy="2237582"/>
        </p:xfrm>
        <a:graphic>
          <a:graphicData uri="http://schemas.openxmlformats.org/presentationml/2006/ole">
            <p:oleObj spid="_x0000_s1026" name="Rovnice" r:id="rId3" imgW="749160" imgH="1066680" progId="Equation.3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3. m = 210 kg</a:t>
            </a:r>
            <a:br>
              <a:rPr lang="cs-CZ" smtClean="0"/>
            </a:br>
            <a:r>
              <a:rPr lang="cs-CZ" smtClean="0"/>
              <a:t>     s = 2 m</a:t>
            </a:r>
            <a:br>
              <a:rPr lang="cs-CZ" smtClean="0"/>
            </a:br>
            <a:r>
              <a:rPr lang="cs-CZ" smtClean="0"/>
              <a:t>     W = ?</a:t>
            </a:r>
          </a:p>
          <a:p>
            <a:endParaRPr lang="cs-CZ"/>
          </a:p>
          <a:p>
            <a:r>
              <a:rPr lang="cs-CZ" smtClean="0"/>
              <a:t>      W = F s                      F = m g</a:t>
            </a:r>
            <a:br>
              <a:rPr lang="cs-CZ" smtClean="0"/>
            </a:br>
            <a:r>
              <a:rPr lang="cs-CZ" smtClean="0"/>
              <a:t>                                         F = 2 100 N</a:t>
            </a:r>
          </a:p>
          <a:p>
            <a:r>
              <a:rPr lang="cs-CZ"/>
              <a:t> </a:t>
            </a:r>
            <a:r>
              <a:rPr lang="cs-CZ" smtClean="0"/>
              <a:t>      W = 4 200 J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124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Mechanická práce</vt:lpstr>
      <vt:lpstr>Snímek 2</vt:lpstr>
      <vt:lpstr>Snímek 3</vt:lpstr>
      <vt:lpstr>Příklady</vt:lpstr>
      <vt:lpstr>Řešení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Mechanická práce</dc:title>
  <dc:creator>Vichovi</dc:creator>
  <cp:lastModifiedBy>spravce2</cp:lastModifiedBy>
  <cp:revision>8</cp:revision>
  <dcterms:created xsi:type="dcterms:W3CDTF">2013-03-03T14:28:26Z</dcterms:created>
  <dcterms:modified xsi:type="dcterms:W3CDTF">2014-05-28T20:52:15Z</dcterms:modified>
</cp:coreProperties>
</file>