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76287-C719-4E9E-A6D7-39DE3B882FAE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66437-AC94-4D8A-A3E8-0D4801FB92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Zákon zachování mechanické energie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VY_32_INOVACE_FYZ_1_35</a:t>
            </a:r>
          </a:p>
          <a:p>
            <a:endParaRPr lang="cs-CZ">
              <a:solidFill>
                <a:schemeClr val="tx1"/>
              </a:solidFill>
            </a:endParaRPr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428604"/>
            <a:ext cx="5760720" cy="12588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-214378" y="6357958"/>
            <a:ext cx="935837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   </a:t>
            </a:r>
            <a:r>
              <a:rPr lang="cs-CZ" sz="1000" b="1" dirty="0" smtClean="0"/>
              <a:t>Název projektu: Zlepšení podmínek pro vzdělávání na SUŠ, Ostrava</a:t>
            </a:r>
            <a:endParaRPr lang="cs-CZ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Jízda na horské dráze, volný pád tělesa, pohyb kyvadla, kmitání tělesa na pružině, odraz pružného míčku od podlahy - dochází ke vzájemným přeměnám obou druhů mechanické energie -potenciální v kinetickou a naopak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>
                <a:solidFill>
                  <a:srgbClr val="FF0000"/>
                </a:solidFill>
              </a:rPr>
              <a:t>Zákon zachování mechanické energie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U mechanických dějů probíhajících v izolované soustavě těles je celková mechanická energie stálá. Mění se navzájem jen potenciální a kinetická energie.</a:t>
            </a:r>
          </a:p>
          <a:p>
            <a:r>
              <a:rPr lang="cs-CZ" smtClean="0"/>
              <a:t>Platí vztah: </a:t>
            </a:r>
            <a:r>
              <a:rPr lang="cs-CZ" smtClean="0">
                <a:solidFill>
                  <a:srgbClr val="FF0000"/>
                </a:solidFill>
              </a:rPr>
              <a:t>E = E</a:t>
            </a:r>
            <a:r>
              <a:rPr lang="cs-CZ" baseline="-25000" smtClean="0">
                <a:solidFill>
                  <a:srgbClr val="FF0000"/>
                </a:solidFill>
              </a:rPr>
              <a:t>P</a:t>
            </a:r>
            <a:r>
              <a:rPr lang="cs-CZ" smtClean="0">
                <a:solidFill>
                  <a:srgbClr val="FF0000"/>
                </a:solidFill>
              </a:rPr>
              <a:t> ˖ E</a:t>
            </a:r>
            <a:r>
              <a:rPr lang="cs-CZ" baseline="-25000" smtClean="0">
                <a:solidFill>
                  <a:srgbClr val="FF0000"/>
                </a:solidFill>
              </a:rPr>
              <a:t>k</a:t>
            </a:r>
            <a:r>
              <a:rPr lang="cs-CZ" smtClean="0">
                <a:solidFill>
                  <a:srgbClr val="FF0000"/>
                </a:solidFill>
              </a:rPr>
              <a:t> = konst.</a:t>
            </a:r>
            <a:endParaRPr lang="cs-CZ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Izolovaná soustava těles </a:t>
            </a:r>
            <a:r>
              <a:rPr lang="cs-CZ" smtClean="0"/>
              <a:t>- těleso a Země</a:t>
            </a:r>
            <a:br>
              <a:rPr lang="cs-CZ" smtClean="0"/>
            </a:br>
            <a:r>
              <a:rPr lang="cs-CZ" smtClean="0"/>
              <a:t> - na těleso nepůsobí žádná jiná síla kromě přitažlivé síly Země, např. odporová síla vzduchu</a:t>
            </a: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Ve skutečnosti se celková mechanická energie zmenšuje - působením odporových sil se mění ve vnitřní energii těles, což se projevuje zvyšováním jejich teploty.</a:t>
            </a:r>
          </a:p>
          <a:p>
            <a:r>
              <a:rPr lang="cs-CZ" smtClean="0"/>
              <a:t>Žádná energie se tedy neztrácí, pouze se mění jedna forma energie v jinou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>
                <a:solidFill>
                  <a:srgbClr val="FF0000"/>
                </a:solidFill>
              </a:rPr>
              <a:t>Obecný zákon ( princip ) zachování energie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Při všech dějích v izolované soustavě těles se mění jedna forma energie v jinou, nebo energie přechází z jednoho tělesa na jiné, avšak celková energie soustavy se nemění.</a:t>
            </a:r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Lepil, Bednařík, Hýblová, </a:t>
            </a:r>
            <a:r>
              <a:rPr lang="cs-CZ" i="1" smtClean="0"/>
              <a:t>Fyzika pro střední školy</a:t>
            </a:r>
            <a:r>
              <a:rPr lang="cs-CZ" smtClean="0"/>
              <a:t>, Prometheus Praha 1993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196</Words>
  <Application>Microsoft Office PowerPoint</Application>
  <PresentationFormat>Předvádění na obrazovce (4:3)</PresentationFormat>
  <Paragraphs>14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Zákon zachování mechanické energie</vt:lpstr>
      <vt:lpstr>Snímek 2</vt:lpstr>
      <vt:lpstr>Zákon zachování mechanické energie</vt:lpstr>
      <vt:lpstr>Snímek 4</vt:lpstr>
      <vt:lpstr>Snímek 5</vt:lpstr>
      <vt:lpstr>Obecný zákon ( princip ) zachování energie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Zákon zachování mechanické energie</dc:title>
  <dc:creator>Vichovi</dc:creator>
  <cp:lastModifiedBy>spravce2</cp:lastModifiedBy>
  <cp:revision>9</cp:revision>
  <dcterms:created xsi:type="dcterms:W3CDTF">2013-03-10T16:01:38Z</dcterms:created>
  <dcterms:modified xsi:type="dcterms:W3CDTF">2014-05-28T20:51:24Z</dcterms:modified>
</cp:coreProperties>
</file>