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25459-542B-41E3-96DA-FAB5EF179C3B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A11A3-16F2-4A74-83DF-421DD7B186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25459-542B-41E3-96DA-FAB5EF179C3B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A11A3-16F2-4A74-83DF-421DD7B186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25459-542B-41E3-96DA-FAB5EF179C3B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A11A3-16F2-4A74-83DF-421DD7B186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25459-542B-41E3-96DA-FAB5EF179C3B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A11A3-16F2-4A74-83DF-421DD7B186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25459-542B-41E3-96DA-FAB5EF179C3B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A11A3-16F2-4A74-83DF-421DD7B186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25459-542B-41E3-96DA-FAB5EF179C3B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A11A3-16F2-4A74-83DF-421DD7B186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25459-542B-41E3-96DA-FAB5EF179C3B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A11A3-16F2-4A74-83DF-421DD7B186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25459-542B-41E3-96DA-FAB5EF179C3B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A11A3-16F2-4A74-83DF-421DD7B186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25459-542B-41E3-96DA-FAB5EF179C3B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A11A3-16F2-4A74-83DF-421DD7B186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25459-542B-41E3-96DA-FAB5EF179C3B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A11A3-16F2-4A74-83DF-421DD7B186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25459-542B-41E3-96DA-FAB5EF179C3B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3A11A3-16F2-4A74-83DF-421DD7B186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225459-542B-41E3-96DA-FAB5EF179C3B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3A11A3-16F2-4A74-83DF-421DD7B186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Pascalův zákon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VY_32_INOVACE_FYZ_1_36</a:t>
            </a:r>
          </a:p>
          <a:p>
            <a:endParaRPr lang="cs-CZ">
              <a:solidFill>
                <a:schemeClr val="tx1"/>
              </a:solidFill>
            </a:endParaRPr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857232"/>
            <a:ext cx="5760720" cy="125882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-214378" y="6357958"/>
            <a:ext cx="935837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0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Číslo projektu: CZ.1.07./1.5.00/34.0938   </a:t>
            </a:r>
            <a:r>
              <a:rPr lang="cs-CZ" sz="1000" b="1" dirty="0" smtClean="0"/>
              <a:t>Název projektu: Zlepšení podmínek pro vzdělávání na SUŠ, Ostrava</a:t>
            </a:r>
            <a:endParaRPr lang="cs-CZ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17. století - B. Pascal - tlak v kapalině vyvolaný vnější silou</a:t>
            </a:r>
          </a:p>
          <a:p>
            <a:endParaRPr lang="cs-CZ"/>
          </a:p>
          <a:p>
            <a:r>
              <a:rPr lang="cs-CZ" smtClean="0">
                <a:solidFill>
                  <a:srgbClr val="FF0000"/>
                </a:solidFill>
              </a:rPr>
              <a:t>Pascalův zákon</a:t>
            </a:r>
            <a:r>
              <a:rPr lang="cs-CZ" smtClean="0"/>
              <a:t>: Tlak vyvolaný vnější silou, která působí na kapalinu v uzavřené nádobě, je ve všech místech kapaliny stejný.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Využití Pascalova zákona:</a:t>
            </a:r>
          </a:p>
          <a:p>
            <a:r>
              <a:rPr lang="cs-CZ" smtClean="0"/>
              <a:t>hydraulické lisy, zvedáky, brzdy u automobilů</a:t>
            </a:r>
          </a:p>
          <a:p>
            <a:r>
              <a:rPr lang="cs-CZ" smtClean="0"/>
              <a:t>platí i pro plyny - pneumatická zařízení - tlak se přenáší stlačeným vzduchem - pneumatické buchary, kladiva, vrtačky, brzdy u vlaků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Hydraulické zařízení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1028" name="Picture 4" descr="https://www.email.cz/download/i/kq1APlxXqarB7gUN9PWLYLtlzHy4j3xlYaeEdBRJoG1C1556AhiaFd9yYbRrfu3Axop5zLA/000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1357298"/>
            <a:ext cx="5429288" cy="51340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Příklad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Písty hydraulického lisu mají průřezy o obsahu 4 cm</a:t>
            </a:r>
            <a:r>
              <a:rPr lang="cs-CZ" baseline="30000" smtClean="0"/>
              <a:t>2</a:t>
            </a:r>
            <a:r>
              <a:rPr lang="cs-CZ" smtClean="0"/>
              <a:t> a 320 cm</a:t>
            </a:r>
            <a:r>
              <a:rPr lang="cs-CZ" baseline="30000" smtClean="0"/>
              <a:t>2</a:t>
            </a:r>
            <a:r>
              <a:rPr lang="cs-CZ" smtClean="0"/>
              <a:t>. Na užší píst působíme silou 400 N. Jaký tlak tato síla v kapalině vyvolá? Jak velkou tlakovou silou působí kapalina na širší píst?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mtClean="0"/>
              <a:t>S</a:t>
            </a:r>
            <a:r>
              <a:rPr lang="cs-CZ" baseline="-25000" smtClean="0"/>
              <a:t>1</a:t>
            </a:r>
            <a:r>
              <a:rPr lang="cs-CZ" smtClean="0"/>
              <a:t> = 4 cm</a:t>
            </a:r>
            <a:r>
              <a:rPr lang="cs-CZ" baseline="30000" smtClean="0"/>
              <a:t>2</a:t>
            </a:r>
            <a:r>
              <a:rPr lang="cs-CZ" smtClean="0"/>
              <a:t> = 0,000 4 m</a:t>
            </a:r>
            <a:r>
              <a:rPr lang="cs-CZ" baseline="30000" smtClean="0"/>
              <a:t>2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S</a:t>
            </a:r>
            <a:r>
              <a:rPr lang="cs-CZ" baseline="-25000" smtClean="0"/>
              <a:t>2</a:t>
            </a:r>
            <a:r>
              <a:rPr lang="cs-CZ" smtClean="0"/>
              <a:t> = 320 cm</a:t>
            </a:r>
            <a:r>
              <a:rPr lang="cs-CZ" baseline="30000" smtClean="0"/>
              <a:t>2</a:t>
            </a:r>
            <a:r>
              <a:rPr lang="cs-CZ" smtClean="0"/>
              <a:t> = 0,032 m</a:t>
            </a:r>
            <a:r>
              <a:rPr lang="cs-CZ" baseline="30000" smtClean="0"/>
              <a:t>2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F</a:t>
            </a:r>
            <a:r>
              <a:rPr lang="cs-CZ" baseline="-25000" smtClean="0"/>
              <a:t>1</a:t>
            </a:r>
            <a:r>
              <a:rPr lang="cs-CZ" smtClean="0"/>
              <a:t> = 400 N</a:t>
            </a:r>
            <a:br>
              <a:rPr lang="cs-CZ" smtClean="0"/>
            </a:br>
            <a:r>
              <a:rPr lang="cs-CZ" smtClean="0"/>
              <a:t>p = ?</a:t>
            </a:r>
            <a:br>
              <a:rPr lang="cs-CZ" smtClean="0"/>
            </a:br>
            <a:r>
              <a:rPr lang="cs-CZ" smtClean="0"/>
              <a:t>F</a:t>
            </a:r>
            <a:r>
              <a:rPr lang="cs-CZ" baseline="-25000" smtClean="0"/>
              <a:t>2</a:t>
            </a:r>
            <a:r>
              <a:rPr lang="cs-CZ" smtClean="0"/>
              <a:t> = ?</a:t>
            </a:r>
            <a:br>
              <a:rPr lang="cs-CZ" smtClean="0"/>
            </a:br>
            <a:r>
              <a:rPr lang="cs-CZ" smtClean="0"/>
              <a:t>                                                         F</a:t>
            </a:r>
            <a:r>
              <a:rPr lang="cs-CZ" baseline="-25000" smtClean="0"/>
              <a:t>2</a:t>
            </a:r>
            <a:r>
              <a:rPr lang="cs-CZ" smtClean="0"/>
              <a:t> = p S</a:t>
            </a:r>
            <a:r>
              <a:rPr lang="cs-CZ" baseline="-25000" smtClean="0"/>
              <a:t>2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                                                          F</a:t>
            </a:r>
            <a:r>
              <a:rPr lang="cs-CZ" baseline="-25000" smtClean="0"/>
              <a:t>2</a:t>
            </a:r>
            <a:r>
              <a:rPr lang="cs-CZ" smtClean="0"/>
              <a:t> = 32 000 N</a:t>
            </a:r>
            <a:br>
              <a:rPr lang="cs-CZ" smtClean="0"/>
            </a:br>
            <a:r>
              <a:rPr lang="cs-CZ" smtClean="0"/>
              <a:t>p = 1 000 000 Pa = 1 MPa             F</a:t>
            </a:r>
            <a:r>
              <a:rPr lang="cs-CZ" baseline="-25000" smtClean="0"/>
              <a:t>2</a:t>
            </a:r>
            <a:r>
              <a:rPr lang="cs-CZ" smtClean="0"/>
              <a:t> = 32 kN </a:t>
            </a:r>
            <a:br>
              <a:rPr lang="cs-CZ" smtClean="0"/>
            </a:br>
            <a:r>
              <a:rPr lang="cs-CZ" smtClean="0"/>
              <a:t> </a:t>
            </a:r>
            <a:endParaRPr lang="cs-CZ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857224" y="4286256"/>
          <a:ext cx="1232098" cy="1163649"/>
        </p:xfrm>
        <a:graphic>
          <a:graphicData uri="http://schemas.openxmlformats.org/presentationml/2006/ole">
            <p:oleObj spid="_x0000_s3075" name="Rovnice" r:id="rId3" imgW="457200" imgH="431640" progId="Equation.3">
              <p:embed/>
            </p:oleObj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Lepil, Bednařík, </a:t>
            </a:r>
            <a:r>
              <a:rPr lang="cs-CZ" dirty="0" err="1" smtClean="0"/>
              <a:t>Hýblová</a:t>
            </a:r>
            <a:r>
              <a:rPr lang="cs-CZ" dirty="0" smtClean="0"/>
              <a:t>, </a:t>
            </a:r>
            <a:r>
              <a:rPr lang="cs-CZ" i="1" dirty="0" smtClean="0"/>
              <a:t>Fyzika pro střední školy</a:t>
            </a:r>
            <a:r>
              <a:rPr lang="cs-CZ" dirty="0" smtClean="0"/>
              <a:t>, </a:t>
            </a:r>
            <a:r>
              <a:rPr lang="cs-CZ" dirty="0" err="1" smtClean="0"/>
              <a:t>Prometheus</a:t>
            </a:r>
            <a:r>
              <a:rPr lang="cs-CZ" dirty="0" smtClean="0"/>
              <a:t> Praha </a:t>
            </a:r>
            <a:r>
              <a:rPr lang="cs-CZ" dirty="0" smtClean="0"/>
              <a:t>1993</a:t>
            </a:r>
          </a:p>
          <a:p>
            <a:r>
              <a:rPr lang="cs-CZ" dirty="0" smtClean="0"/>
              <a:t>Kresby: vlastní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162</Words>
  <Application>Microsoft Office PowerPoint</Application>
  <PresentationFormat>Předvádění na obrazovce (4:3)</PresentationFormat>
  <Paragraphs>18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Rovnice</vt:lpstr>
      <vt:lpstr>Pascalův zákon</vt:lpstr>
      <vt:lpstr>Snímek 2</vt:lpstr>
      <vt:lpstr>Snímek 3</vt:lpstr>
      <vt:lpstr>Hydraulické zařízení</vt:lpstr>
      <vt:lpstr>Příklad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Pascalův zákon</dc:title>
  <dc:creator>Vichovi</dc:creator>
  <cp:lastModifiedBy>spravce2</cp:lastModifiedBy>
  <cp:revision>15</cp:revision>
  <dcterms:created xsi:type="dcterms:W3CDTF">2013-03-10T16:40:16Z</dcterms:created>
  <dcterms:modified xsi:type="dcterms:W3CDTF">2014-05-28T20:56:17Z</dcterms:modified>
</cp:coreProperties>
</file>