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5" r:id="rId3"/>
    <p:sldId id="264" r:id="rId4"/>
    <p:sldId id="266" r:id="rId5"/>
    <p:sldId id="267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51C053-99D6-43B0-AF7F-CE5ED9CCD7EB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A95127-BA0F-4A46-A262-8B6F2DFDBA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b="1" kern="120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rPr>
              <a:t>Číslo projektu: CZ.1.07./1.5.00/34.0938 </a:t>
            </a:r>
            <a:r>
              <a:rPr lang="cs-CZ" sz="1200" b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projektu: Zlepšení podmínek pro vzdělávání na SUŠ, Ostrava</a:t>
            </a:r>
            <a:endParaRPr lang="cs-CZ" sz="1200" b="1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A95127-BA0F-4A46-A262-8B6F2DFDBAA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C65B5-7074-4C1C-9089-178B58E7725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4DB54-D0FE-4AE3-8426-CB7FFC5A9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64560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C65B5-7074-4C1C-9089-178B58E7725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4DB54-D0FE-4AE3-8426-CB7FFC5A9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51185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C65B5-7074-4C1C-9089-178B58E7725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4DB54-D0FE-4AE3-8426-CB7FFC5A9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7705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C65B5-7074-4C1C-9089-178B58E7725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4DB54-D0FE-4AE3-8426-CB7FFC5A9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40825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C65B5-7074-4C1C-9089-178B58E7725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4DB54-D0FE-4AE3-8426-CB7FFC5A9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59840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C65B5-7074-4C1C-9089-178B58E7725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4DB54-D0FE-4AE3-8426-CB7FFC5A9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1284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C65B5-7074-4C1C-9089-178B58E7725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4DB54-D0FE-4AE3-8426-CB7FFC5A9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4725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C65B5-7074-4C1C-9089-178B58E7725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4DB54-D0FE-4AE3-8426-CB7FFC5A9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80717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C65B5-7074-4C1C-9089-178B58E7725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4DB54-D0FE-4AE3-8426-CB7FFC5A9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51323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C65B5-7074-4C1C-9089-178B58E7725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4DB54-D0FE-4AE3-8426-CB7FFC5A9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3667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C65B5-7074-4C1C-9089-178B58E7725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F4DB54-D0FE-4AE3-8426-CB7FFC5A9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5855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2C65B5-7074-4C1C-9089-178B58E77252}" type="datetimeFigureOut">
              <a:rPr lang="cs-CZ" smtClean="0"/>
              <a:pPr/>
              <a:t>29.5.2014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F4DB54-D0FE-4AE3-8426-CB7FFC5A9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43531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Some</a:t>
            </a:r>
            <a:r>
              <a:rPr lang="cs-CZ" dirty="0" smtClean="0"/>
              <a:t>? </a:t>
            </a:r>
            <a:r>
              <a:rPr lang="cs-CZ" dirty="0" err="1" smtClean="0"/>
              <a:t>Any</a:t>
            </a:r>
            <a:r>
              <a:rPr lang="cs-CZ" dirty="0"/>
              <a:t>?</a:t>
            </a:r>
            <a:br>
              <a:rPr lang="cs-CZ" dirty="0"/>
            </a:br>
            <a:r>
              <a:rPr lang="cs-CZ"/>
              <a:t>VY_32_INOVACE_AJ_1,2,3,4_71 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5150" y="620713"/>
            <a:ext cx="5761038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1785918" y="285728"/>
            <a:ext cx="5918607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itchFamily="34" charset="0"/>
                <a:ea typeface="MS Mincho" pitchFamily="49" charset="-128"/>
                <a:cs typeface="Tahoma" pitchFamily="34" charset="0"/>
              </a:rPr>
              <a:t>Číslo projektu: CZ.1.07./1.5.00/34.0938 </a:t>
            </a:r>
            <a:r>
              <a:rPr kumimoji="0" lang="cs-CZ" sz="10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Botanika Lite CE" pitchFamily="2" charset="0"/>
                <a:ea typeface="MS Mincho" pitchFamily="49" charset="-128"/>
                <a:cs typeface="Tahoma" pitchFamily="34" charset="0"/>
              </a:rPr>
              <a:t>Název projektu: Zlepšení podmínek pro vzdělávání na SUŠ, Ostrava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77929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0070C0"/>
                </a:solidFill>
              </a:rPr>
              <a:t>TASK</a:t>
            </a:r>
            <a:r>
              <a:rPr lang="cs-CZ" dirty="0" smtClean="0">
                <a:solidFill>
                  <a:srgbClr val="0070C0"/>
                </a:solidFill>
              </a:rPr>
              <a:t> 1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4210" y="1556792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i="1" dirty="0" smtClean="0">
                <a:solidFill>
                  <a:srgbClr val="0070C0"/>
                </a:solidFill>
              </a:rPr>
              <a:t>Fill in </a:t>
            </a:r>
            <a:r>
              <a:rPr lang="en-GB" i="1" u="sng" dirty="0" smtClean="0">
                <a:solidFill>
                  <a:srgbClr val="0070C0"/>
                </a:solidFill>
              </a:rPr>
              <a:t>some</a:t>
            </a:r>
            <a:r>
              <a:rPr lang="en-GB" i="1" dirty="0" smtClean="0">
                <a:solidFill>
                  <a:srgbClr val="0070C0"/>
                </a:solidFill>
              </a:rPr>
              <a:t> or </a:t>
            </a:r>
            <a:r>
              <a:rPr lang="en-GB" i="1" u="sng" dirty="0" smtClean="0">
                <a:solidFill>
                  <a:srgbClr val="0070C0"/>
                </a:solidFill>
              </a:rPr>
              <a:t>any</a:t>
            </a:r>
            <a:r>
              <a:rPr lang="en-GB" i="1" dirty="0" smtClean="0">
                <a:solidFill>
                  <a:srgbClr val="0070C0"/>
                </a:solidFill>
              </a:rPr>
              <a:t> into the sentences.</a:t>
            </a:r>
          </a:p>
          <a:p>
            <a:pPr marL="0" indent="0">
              <a:buNone/>
            </a:pPr>
            <a:endParaRPr lang="en-GB" i="1" dirty="0" smtClean="0">
              <a:solidFill>
                <a:srgbClr val="0070C0"/>
              </a:solidFill>
            </a:endParaRPr>
          </a:p>
          <a:p>
            <a:r>
              <a:rPr lang="en-GB" dirty="0" smtClean="0"/>
              <a:t>He doesn‘t have ...……. friends to help him.</a:t>
            </a:r>
          </a:p>
          <a:p>
            <a:r>
              <a:rPr lang="en-GB" dirty="0" smtClean="0"/>
              <a:t>Jane brought ……….  cookies. </a:t>
            </a:r>
          </a:p>
          <a:p>
            <a:r>
              <a:rPr lang="en-GB" dirty="0" smtClean="0"/>
              <a:t>I need ……….  more information.</a:t>
            </a:r>
          </a:p>
          <a:p>
            <a:r>
              <a:rPr lang="en-GB" dirty="0" smtClean="0"/>
              <a:t>I‘m sorry, I don‘t have ……….  juice but you can have ………. water. </a:t>
            </a:r>
          </a:p>
          <a:p>
            <a:r>
              <a:rPr lang="en-GB" dirty="0" smtClean="0"/>
              <a:t>Do you have ...……. brothers or sisters?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472350" y="2461290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</a:t>
            </a:r>
            <a:r>
              <a:rPr lang="cs-CZ" sz="3200" dirty="0" err="1" smtClean="0">
                <a:solidFill>
                  <a:srgbClr val="FF0000"/>
                </a:solidFill>
              </a:rPr>
              <a:t>any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59832" y="3016543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some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07704" y="3601318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some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80001" y="4104986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any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648272" y="4551232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some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38641" y="5125609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</a:t>
            </a:r>
            <a:r>
              <a:rPr lang="cs-CZ" sz="3200" dirty="0" err="1" smtClean="0">
                <a:solidFill>
                  <a:srgbClr val="FF0000"/>
                </a:solidFill>
              </a:rPr>
              <a:t>any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04624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1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</a:t>
            </a:r>
            <a:r>
              <a:rPr lang="cs-CZ" dirty="0" err="1" smtClean="0"/>
              <a:t>evise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rule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en-US" dirty="0" smtClean="0">
                <a:solidFill>
                  <a:srgbClr val="0070C0"/>
                </a:solidFill>
              </a:rPr>
              <a:t>SOME</a:t>
            </a:r>
            <a:r>
              <a:rPr lang="en-US" dirty="0" smtClean="0"/>
              <a:t> </a:t>
            </a:r>
            <a:r>
              <a:rPr lang="en-US" dirty="0" smtClean="0">
                <a:sym typeface="Wingdings" panose="05000000000000000000" pitchFamily="2" charset="2"/>
              </a:rPr>
              <a:t> </a:t>
            </a:r>
            <a:r>
              <a:rPr lang="en-US" dirty="0" smtClean="0"/>
              <a:t>positive </a:t>
            </a:r>
            <a:r>
              <a:rPr lang="en-US" dirty="0" err="1" smtClean="0"/>
              <a:t>setence</a:t>
            </a:r>
            <a:endParaRPr lang="en-US" dirty="0" smtClean="0"/>
          </a:p>
          <a:p>
            <a:endParaRPr lang="en-US" dirty="0" smtClean="0"/>
          </a:p>
          <a:p>
            <a:r>
              <a:rPr lang="cs-CZ" dirty="0" err="1" smtClean="0">
                <a:solidFill>
                  <a:srgbClr val="00B050"/>
                </a:solidFill>
              </a:rPr>
              <a:t>ANY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en-US" dirty="0" smtClean="0">
                <a:sym typeface="Wingdings" panose="05000000000000000000" pitchFamily="2" charset="2"/>
              </a:rPr>
              <a:t> </a:t>
            </a:r>
            <a:r>
              <a:rPr lang="en-US" dirty="0" smtClean="0"/>
              <a:t>negative sentence, question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8377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            Read the sentence.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Do you want </a:t>
            </a:r>
            <a:r>
              <a:rPr lang="en-US" dirty="0" smtClean="0">
                <a:solidFill>
                  <a:srgbClr val="0070C0"/>
                </a:solidFill>
              </a:rPr>
              <a:t>some</a:t>
            </a:r>
            <a:r>
              <a:rPr lang="en-US" dirty="0" smtClean="0"/>
              <a:t> more cake?</a:t>
            </a:r>
          </a:p>
          <a:p>
            <a:r>
              <a:rPr lang="en-US" dirty="0" smtClean="0"/>
              <a:t>Do you need </a:t>
            </a:r>
            <a:r>
              <a:rPr lang="en-US" dirty="0" smtClean="0">
                <a:solidFill>
                  <a:srgbClr val="0070C0"/>
                </a:solidFill>
              </a:rPr>
              <a:t>some</a:t>
            </a:r>
            <a:r>
              <a:rPr lang="en-US" dirty="0" smtClean="0"/>
              <a:t> help?</a:t>
            </a:r>
          </a:p>
          <a:p>
            <a:r>
              <a:rPr lang="en-US" dirty="0" smtClean="0"/>
              <a:t>Shall I bring </a:t>
            </a:r>
            <a:r>
              <a:rPr lang="en-US" dirty="0" smtClean="0">
                <a:solidFill>
                  <a:srgbClr val="0070C0"/>
                </a:solidFill>
              </a:rPr>
              <a:t>some</a:t>
            </a:r>
            <a:r>
              <a:rPr lang="en-US" dirty="0" smtClean="0"/>
              <a:t> chairs?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Do they fit the rule? </a:t>
            </a:r>
          </a:p>
          <a:p>
            <a:pPr marL="0" indent="0">
              <a:buNone/>
            </a:pPr>
            <a:r>
              <a:rPr lang="en-US" dirty="0" smtClean="0"/>
              <a:t>Why not?	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We offer something, we expect the answer YES.	</a:t>
            </a:r>
            <a:r>
              <a:rPr lang="en-US" dirty="0" smtClean="0"/>
              <a:t>		</a:t>
            </a:r>
            <a:endParaRPr lang="en-GB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4248446"/>
            <a:ext cx="55446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</a:t>
            </a:r>
            <a:r>
              <a:rPr lang="en-US" sz="3200" dirty="0" smtClean="0">
                <a:solidFill>
                  <a:srgbClr val="0070C0"/>
                </a:solidFill>
              </a:rPr>
              <a:t>Some</a:t>
            </a:r>
            <a:r>
              <a:rPr lang="en-US" sz="3200" dirty="0" smtClean="0">
                <a:solidFill>
                  <a:srgbClr val="FF0000"/>
                </a:solidFill>
              </a:rPr>
              <a:t> is used in a question.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68732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            Read the sentence.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You can come </a:t>
            </a:r>
            <a:r>
              <a:rPr lang="en-US" dirty="0" smtClean="0">
                <a:solidFill>
                  <a:srgbClr val="00B050"/>
                </a:solidFill>
              </a:rPr>
              <a:t>any</a:t>
            </a:r>
            <a:r>
              <a:rPr lang="en-US" dirty="0" smtClean="0"/>
              <a:t> time.</a:t>
            </a:r>
          </a:p>
          <a:p>
            <a:r>
              <a:rPr lang="en-US" dirty="0" smtClean="0"/>
              <a:t>I can read </a:t>
            </a:r>
            <a:r>
              <a:rPr lang="en-US" dirty="0" smtClean="0">
                <a:solidFill>
                  <a:srgbClr val="00B050"/>
                </a:solidFill>
              </a:rPr>
              <a:t>any</a:t>
            </a:r>
            <a:r>
              <a:rPr lang="en-US" dirty="0" smtClean="0"/>
              <a:t> type of book.</a:t>
            </a:r>
          </a:p>
          <a:p>
            <a:r>
              <a:rPr lang="en-US" dirty="0" smtClean="0"/>
              <a:t>Which one do you want? – </a:t>
            </a:r>
            <a:r>
              <a:rPr lang="en-US" dirty="0" smtClean="0">
                <a:solidFill>
                  <a:srgbClr val="00B050"/>
                </a:solidFill>
              </a:rPr>
              <a:t>Any</a:t>
            </a:r>
            <a:r>
              <a:rPr lang="en-US" dirty="0" smtClean="0"/>
              <a:t> of them.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 smtClean="0"/>
              <a:t>Do they fit the rule? </a:t>
            </a:r>
          </a:p>
          <a:p>
            <a:pPr marL="0" indent="0">
              <a:buNone/>
            </a:pPr>
            <a:r>
              <a:rPr lang="en-US" dirty="0" smtClean="0"/>
              <a:t>Why not?	</a:t>
            </a:r>
          </a:p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We mean EVERY</a:t>
            </a:r>
            <a:r>
              <a:rPr lang="cs-CZ" dirty="0" smtClean="0">
                <a:solidFill>
                  <a:srgbClr val="FF0000"/>
                </a:solidFill>
              </a:rPr>
              <a:t>/NO </a:t>
            </a:r>
            <a:r>
              <a:rPr lang="cs-CZ" dirty="0" err="1" smtClean="0">
                <a:solidFill>
                  <a:srgbClr val="FF0000"/>
                </a:solidFill>
              </a:rPr>
              <a:t>MATTER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WHICH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Czech.</a:t>
            </a:r>
            <a:r>
              <a:rPr lang="en-US" dirty="0" smtClean="0">
                <a:solidFill>
                  <a:srgbClr val="FF0000"/>
                </a:solidFill>
              </a:rPr>
              <a:t>	</a:t>
            </a:r>
            <a:r>
              <a:rPr lang="en-US" dirty="0" smtClean="0"/>
              <a:t>		</a:t>
            </a:r>
            <a:endParaRPr lang="en-GB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4248446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</a:t>
            </a:r>
            <a:r>
              <a:rPr lang="en-US" sz="3200" dirty="0" smtClean="0">
                <a:solidFill>
                  <a:srgbClr val="00B050"/>
                </a:solidFill>
              </a:rPr>
              <a:t>Any</a:t>
            </a:r>
            <a:r>
              <a:rPr lang="en-US" sz="3200" dirty="0" smtClean="0">
                <a:solidFill>
                  <a:srgbClr val="0070C0"/>
                </a:solidFill>
              </a:rPr>
              <a:t> </a:t>
            </a:r>
            <a:r>
              <a:rPr lang="en-US" sz="3200" dirty="0" smtClean="0">
                <a:solidFill>
                  <a:srgbClr val="FF0000"/>
                </a:solidFill>
              </a:rPr>
              <a:t>is used in a positive statement.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22511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353347"/>
          </a:xfrm>
        </p:spPr>
        <p:txBody>
          <a:bodyPr>
            <a:normAutofit/>
          </a:bodyPr>
          <a:lstStyle/>
          <a:p>
            <a:r>
              <a:rPr lang="en-US" dirty="0" smtClean="0">
                <a:solidFill>
                  <a:srgbClr val="0070C0"/>
                </a:solidFill>
              </a:rPr>
              <a:t>SOME</a:t>
            </a:r>
            <a:r>
              <a:rPr lang="en-US" dirty="0" smtClean="0"/>
              <a:t> can be used in a question if we expect answer YES, especially if we offer something.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ANY </a:t>
            </a:r>
            <a:r>
              <a:rPr lang="en-US" dirty="0" smtClean="0"/>
              <a:t>in a positive sentence means every, no matter which.</a:t>
            </a:r>
          </a:p>
          <a:p>
            <a:endParaRPr lang="en-US" dirty="0" smtClean="0"/>
          </a:p>
          <a:p>
            <a:r>
              <a:rPr lang="en-US" dirty="0" smtClean="0"/>
              <a:t>The same rule is applied for SOME/ANY + BODY/ONE/WHERE/TIME,…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3050228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TASK 2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4210" y="1556792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i="1" dirty="0">
                <a:solidFill>
                  <a:srgbClr val="0070C0"/>
                </a:solidFill>
              </a:rPr>
              <a:t>Fill in </a:t>
            </a:r>
            <a:r>
              <a:rPr lang="en-GB" i="1" u="sng" dirty="0">
                <a:solidFill>
                  <a:srgbClr val="0070C0"/>
                </a:solidFill>
              </a:rPr>
              <a:t>some</a:t>
            </a:r>
            <a:r>
              <a:rPr lang="en-GB" i="1" dirty="0">
                <a:solidFill>
                  <a:srgbClr val="0070C0"/>
                </a:solidFill>
              </a:rPr>
              <a:t> or </a:t>
            </a:r>
            <a:r>
              <a:rPr lang="en-GB" i="1" u="sng" dirty="0">
                <a:solidFill>
                  <a:srgbClr val="0070C0"/>
                </a:solidFill>
              </a:rPr>
              <a:t>any</a:t>
            </a:r>
            <a:r>
              <a:rPr lang="en-GB" i="1" dirty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or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cs-CZ" i="1" dirty="0" err="1" smtClean="0">
                <a:solidFill>
                  <a:srgbClr val="0070C0"/>
                </a:solidFill>
              </a:rPr>
              <a:t>some</a:t>
            </a:r>
            <a:r>
              <a:rPr lang="cs-CZ" i="1" dirty="0" smtClean="0">
                <a:solidFill>
                  <a:srgbClr val="0070C0"/>
                </a:solidFill>
              </a:rPr>
              <a:t>/</a:t>
            </a:r>
            <a:r>
              <a:rPr lang="cs-CZ" i="1" dirty="0" err="1" smtClean="0">
                <a:solidFill>
                  <a:srgbClr val="0070C0"/>
                </a:solidFill>
              </a:rPr>
              <a:t>any</a:t>
            </a:r>
            <a:r>
              <a:rPr lang="cs-CZ" i="1" dirty="0" smtClean="0">
                <a:solidFill>
                  <a:srgbClr val="0070C0"/>
                </a:solidFill>
              </a:rPr>
              <a:t> </a:t>
            </a:r>
            <a:r>
              <a:rPr lang="en-US" i="1" dirty="0" smtClean="0">
                <a:solidFill>
                  <a:srgbClr val="0070C0"/>
                </a:solidFill>
              </a:rPr>
              <a:t>+ …… </a:t>
            </a:r>
            <a:r>
              <a:rPr lang="en-GB" i="1" dirty="0" smtClean="0">
                <a:solidFill>
                  <a:srgbClr val="0070C0"/>
                </a:solidFill>
              </a:rPr>
              <a:t>.</a:t>
            </a:r>
            <a:endParaRPr lang="en-GB" i="1" dirty="0">
              <a:solidFill>
                <a:srgbClr val="0070C0"/>
              </a:solidFill>
            </a:endParaRPr>
          </a:p>
          <a:p>
            <a:r>
              <a:rPr lang="en-US" dirty="0" smtClean="0"/>
              <a:t>Are you planning …..……..……. holiday this year?</a:t>
            </a:r>
          </a:p>
          <a:p>
            <a:r>
              <a:rPr lang="en-US" dirty="0" smtClean="0"/>
              <a:t>I am hungry. I need to eat ……..…..……. .</a:t>
            </a:r>
          </a:p>
          <a:p>
            <a:r>
              <a:rPr lang="en-US" dirty="0" smtClean="0"/>
              <a:t>I am so hungry that I </a:t>
            </a:r>
            <a:r>
              <a:rPr lang="en-US" dirty="0"/>
              <a:t>would eat </a:t>
            </a:r>
            <a:r>
              <a:rPr lang="en-US" dirty="0" smtClean="0"/>
              <a:t>…..……..……. .</a:t>
            </a:r>
          </a:p>
          <a:p>
            <a:r>
              <a:rPr lang="en-US" dirty="0"/>
              <a:t>When should I come? </a:t>
            </a:r>
            <a:r>
              <a:rPr lang="en-US" dirty="0" smtClean="0"/>
              <a:t>………..…..…. , I am always at home.</a:t>
            </a:r>
          </a:p>
          <a:p>
            <a:r>
              <a:rPr lang="en-US" dirty="0" smtClean="0"/>
              <a:t>………….……. people were looking for you.</a:t>
            </a:r>
          </a:p>
          <a:p>
            <a:r>
              <a:rPr lang="en-US" dirty="0" smtClean="0"/>
              <a:t>Can I help </a:t>
            </a:r>
            <a:r>
              <a:rPr lang="en-US" dirty="0"/>
              <a:t>you with </a:t>
            </a:r>
            <a:r>
              <a:rPr lang="en-US" dirty="0" smtClean="0"/>
              <a:t>………………. ?</a:t>
            </a:r>
          </a:p>
          <a:p>
            <a:r>
              <a:rPr lang="en-US" dirty="0" smtClean="0"/>
              <a:t>I am the type that </a:t>
            </a:r>
            <a:r>
              <a:rPr lang="en-US" dirty="0"/>
              <a:t>can sleep </a:t>
            </a:r>
            <a:r>
              <a:rPr lang="en-US" dirty="0" smtClean="0"/>
              <a:t>………....……. </a:t>
            </a:r>
            <a:r>
              <a:rPr lang="en-US" dirty="0" smtClean="0"/>
              <a:t>.</a:t>
            </a:r>
            <a:endParaRPr lang="cs-CZ" dirty="0" smtClean="0"/>
          </a:p>
          <a:p>
            <a:endParaRPr lang="cs-CZ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9912" y="1872532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  any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66529" y="2406941"/>
            <a:ext cx="24940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</a:t>
            </a:r>
            <a:r>
              <a:rPr lang="en-US" sz="3200" dirty="0" smtClean="0">
                <a:solidFill>
                  <a:srgbClr val="FF0000"/>
                </a:solidFill>
              </a:rPr>
              <a:t>something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24128" y="2897331"/>
            <a:ext cx="19442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a</a:t>
            </a:r>
            <a:r>
              <a:rPr lang="en-US" sz="3200" dirty="0" err="1" smtClean="0">
                <a:solidFill>
                  <a:srgbClr val="FF0000"/>
                </a:solidFill>
              </a:rPr>
              <a:t>nything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83968" y="3431746"/>
            <a:ext cx="18722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  anytime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2208" y="4365104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Some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4797152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solidFill>
                  <a:srgbClr val="FF0000"/>
                </a:solidFill>
              </a:rPr>
              <a:t>anything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5354249"/>
            <a:ext cx="18405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</a:t>
            </a:r>
            <a:r>
              <a:rPr lang="en-US" sz="3200" dirty="0" err="1" smtClean="0">
                <a:solidFill>
                  <a:srgbClr val="FF0000"/>
                </a:solidFill>
              </a:rPr>
              <a:t>nywhere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0" y="6488668"/>
            <a:ext cx="14536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Zdroje </a:t>
            </a:r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2786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352</TotalTime>
  <Words>338</Words>
  <Application>Microsoft Office PowerPoint</Application>
  <PresentationFormat>Předvádění na obrazovce (4:3)</PresentationFormat>
  <Paragraphs>66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Some? Any? VY_32_INOVACE_AJ_1,2,3,4_71 </vt:lpstr>
      <vt:lpstr>TASK 1</vt:lpstr>
      <vt:lpstr>Revise the rule</vt:lpstr>
      <vt:lpstr>            Read the sentence. </vt:lpstr>
      <vt:lpstr>            Read the sentence. </vt:lpstr>
      <vt:lpstr>Rule</vt:lpstr>
      <vt:lpstr>TASK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Possessive prnouns</dc:title>
  <dc:creator>Eva Lorencovičová</dc:creator>
  <cp:lastModifiedBy>spravce2</cp:lastModifiedBy>
  <cp:revision>43</cp:revision>
  <dcterms:created xsi:type="dcterms:W3CDTF">2013-09-22T20:14:44Z</dcterms:created>
  <dcterms:modified xsi:type="dcterms:W3CDTF">2014-05-29T20:18:10Z</dcterms:modified>
</cp:coreProperties>
</file>