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21832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VY_52_INOVACE_26_MSK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415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Kde </a:t>
            </a:r>
            <a:r>
              <a:rPr lang="cs-CZ" sz="2400" smtClean="0"/>
              <a:t>je Moravskoslezský kraj?</a:t>
            </a:r>
            <a:endParaRPr lang="cs-CZ" sz="240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148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68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Vý MS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310" y="2852936"/>
            <a:ext cx="17811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Vý SČ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575" y="4321406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Vý PU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33875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3924498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59897" y="2852936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3789040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124744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852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Moravskoslezský kraj – správně je B.</a:t>
            </a:r>
            <a:endParaRPr lang="cs-CZ" sz="24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907" y="2790192"/>
            <a:ext cx="1780186" cy="2145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937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6 – BR, FM, KA, NJ, OP, OS.</a:t>
            </a:r>
            <a:endParaRPr lang="cs-CZ" sz="2400" dirty="0"/>
          </a:p>
        </p:txBody>
      </p:sp>
      <p:pic>
        <p:nvPicPr>
          <p:cNvPr id="3074" name="Picture 2" descr="C:\Users\OEM\Pictures\Vý MS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36912"/>
            <a:ext cx="1743318" cy="183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203848" y="2132856"/>
            <a:ext cx="1562472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27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města: </a:t>
            </a:r>
            <a:br>
              <a:rPr lang="cs-CZ" sz="2400" dirty="0" smtClean="0"/>
            </a:br>
            <a:r>
              <a:rPr lang="cs-CZ" sz="2400" dirty="0" smtClean="0"/>
              <a:t>Bruntál, Frýdek Místek, Karviná, Nový Jičín, Opava, Ostrava. 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smtClean="0"/>
              <a:t>BR      FM      KA      NJ      OP      OS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Bruntál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Opava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Nový Jičín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Frýdek Místek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Karviná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Ostrava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84" y="2414285"/>
            <a:ext cx="2948314" cy="3102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1606" y="39109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0926" y="43324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5674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0956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30410" y="40956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28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3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95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Kde je Moravskoslezský kraj?</vt:lpstr>
      <vt:lpstr>Prezentace aplikace PowerPoint</vt:lpstr>
      <vt:lpstr>Prezentace aplikace PowerPoint</vt:lpstr>
      <vt:lpstr>Moravskoslezský kraj – správně je B.</vt:lpstr>
      <vt:lpstr>Je jich 6 – BR, FM, KA, NJ, OP, OS.</vt:lpstr>
      <vt:lpstr>Okresní města:  Bruntál, Frýdek Místek, Karviná, Nový Jičín, Opava, Ostrava.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2011-09-18T09:33:32Z</dcterms:created>
  <dcterms:modified xsi:type="dcterms:W3CDTF">2011-09-20T06:53:21Z</dcterms:modified>
</cp:coreProperties>
</file>