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7"/>
  </p:notesMasterIdLst>
  <p:sldIdLst>
    <p:sldId id="258" r:id="rId2"/>
    <p:sldId id="259" r:id="rId3"/>
    <p:sldId id="260" r:id="rId4"/>
    <p:sldId id="261" r:id="rId5"/>
    <p:sldId id="257" r:id="rId6"/>
    <p:sldId id="262" r:id="rId7"/>
    <p:sldId id="263" r:id="rId8"/>
    <p:sldId id="267" r:id="rId9"/>
    <p:sldId id="274" r:id="rId10"/>
    <p:sldId id="276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VY_32_INOVACE_20_Konverzace v Aj 6.ročník_Nature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Lenka </a:t>
          </a:r>
          <a:r>
            <a:rPr lang="cs-CZ" sz="2000" dirty="0" err="1" smtClean="0"/>
            <a:t>Hrnřířová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Téma:Nature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5E14BD-466A-4046-8AC0-C9A3CC38FE7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F3369EB-9425-4386-B60B-AE9D628879C2}" type="presOf" srcId="{D1B46980-6531-4606-95E6-44980827E919}" destId="{6140AFEC-043D-4C43-A2F9-D0F5331DF3A3}" srcOrd="0" destOrd="0" presId="urn:microsoft.com/office/officeart/2005/8/layout/target3"/>
    <dgm:cxn modelId="{3A2F80F9-1159-4089-AA60-EC1623BDDF98}" type="presOf" srcId="{D8197B8C-B260-4A16-BDF4-0947B075E274}" destId="{5A5FFA88-C948-4069-8E93-59FA12366E83}" srcOrd="1" destOrd="0" presId="urn:microsoft.com/office/officeart/2005/8/layout/target3"/>
    <dgm:cxn modelId="{04EA6D9E-BB0B-4CE8-8ADA-392E4EAE6B5B}" type="presOf" srcId="{D1D4F407-5343-4D3F-B5B9-D407B03CAEB4}" destId="{AED2198E-93D5-4001-81B4-73124B309672}" srcOrd="1" destOrd="0" presId="urn:microsoft.com/office/officeart/2005/8/layout/target3"/>
    <dgm:cxn modelId="{7C0279C8-F2F9-4B87-978D-A2A8E2D8752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E8AEAD-CA27-4FCE-97A2-2688C6A79545}" type="presOf" srcId="{B651F6E3-6281-48DB-9319-2AEAFDAE7572}" destId="{619D679B-A015-4ECF-8348-D1034C574F40}" srcOrd="0" destOrd="0" presId="urn:microsoft.com/office/officeart/2005/8/layout/target3"/>
    <dgm:cxn modelId="{77248707-DF6C-459C-ACE7-913047B6D0B0}" type="presOf" srcId="{4C35D32F-0EAB-4CD7-82EE-45574DC2A586}" destId="{890E4F0B-2866-4A3F-A3C7-2A14B1797930}" srcOrd="1" destOrd="0" presId="urn:microsoft.com/office/officeart/2005/8/layout/target3"/>
    <dgm:cxn modelId="{17B3D066-F214-4A24-9557-F4DDB8574DC5}" type="presOf" srcId="{B651F6E3-6281-48DB-9319-2AEAFDAE7572}" destId="{6BB5E863-4638-4E1D-BFDE-399D028AC4ED}" srcOrd="1" destOrd="0" presId="urn:microsoft.com/office/officeart/2005/8/layout/target3"/>
    <dgm:cxn modelId="{33D9B70E-81FA-4B0D-B937-E1733C797271}" type="presOf" srcId="{4C35D32F-0EAB-4CD7-82EE-45574DC2A586}" destId="{8BEBB6EC-1DAA-4CAC-8A25-BC0FCBD5DBD5}" srcOrd="0" destOrd="0" presId="urn:microsoft.com/office/officeart/2005/8/layout/target3"/>
    <dgm:cxn modelId="{084A288E-8FE5-4708-99A8-8DB8D55E84D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6F169B-5E94-4636-8CBA-554AD6DDB0AA}" type="presOf" srcId="{D1B46980-6531-4606-95E6-44980827E919}" destId="{2BE915AB-18AA-4053-B92C-3BFC9ED204BB}" srcOrd="1" destOrd="0" presId="urn:microsoft.com/office/officeart/2005/8/layout/target3"/>
    <dgm:cxn modelId="{F0E581FC-347C-4405-835D-EC71C3E05712}" type="presParOf" srcId="{333A1088-737F-45CB-B68E-254E46348037}" destId="{F5ABB229-8D3B-4694-996A-96F23CF14429}" srcOrd="0" destOrd="0" presId="urn:microsoft.com/office/officeart/2005/8/layout/target3"/>
    <dgm:cxn modelId="{8DD08DA9-80DB-4B36-8DE8-548C8DF788B9}" type="presParOf" srcId="{333A1088-737F-45CB-B68E-254E46348037}" destId="{F41139FD-01EE-4571-8B17-4FB00FC51163}" srcOrd="1" destOrd="0" presId="urn:microsoft.com/office/officeart/2005/8/layout/target3"/>
    <dgm:cxn modelId="{DF0770FF-0D2C-4CF2-B7FA-9031DC8C6748}" type="presParOf" srcId="{333A1088-737F-45CB-B68E-254E46348037}" destId="{D005CE8C-CC26-4C3E-AC11-E15060ECD759}" srcOrd="2" destOrd="0" presId="urn:microsoft.com/office/officeart/2005/8/layout/target3"/>
    <dgm:cxn modelId="{401CED68-DA07-4EBA-8C47-B30C13725F38}" type="presParOf" srcId="{333A1088-737F-45CB-B68E-254E46348037}" destId="{2C702D82-9B77-49B7-9568-BB8EB47C3372}" srcOrd="3" destOrd="0" presId="urn:microsoft.com/office/officeart/2005/8/layout/target3"/>
    <dgm:cxn modelId="{72BA8C8E-7703-4B76-B8DB-ED5B217223F6}" type="presParOf" srcId="{333A1088-737F-45CB-B68E-254E46348037}" destId="{A52A0455-90FF-4808-ABD0-F02540D31D5A}" srcOrd="4" destOrd="0" presId="urn:microsoft.com/office/officeart/2005/8/layout/target3"/>
    <dgm:cxn modelId="{05573BEF-8C77-4C96-8003-B3842D3C9AEC}" type="presParOf" srcId="{333A1088-737F-45CB-B68E-254E46348037}" destId="{6140AFEC-043D-4C43-A2F9-D0F5331DF3A3}" srcOrd="5" destOrd="0" presId="urn:microsoft.com/office/officeart/2005/8/layout/target3"/>
    <dgm:cxn modelId="{8A71B497-5511-44C7-B841-C39437F2BB0F}" type="presParOf" srcId="{333A1088-737F-45CB-B68E-254E46348037}" destId="{9358AC05-5D7D-4327-9F80-1AD486AEA664}" srcOrd="6" destOrd="0" presId="urn:microsoft.com/office/officeart/2005/8/layout/target3"/>
    <dgm:cxn modelId="{99D183D8-324E-42C1-A708-80DD6AD4F3E2}" type="presParOf" srcId="{333A1088-737F-45CB-B68E-254E46348037}" destId="{313FC574-E1CD-4FB4-B054-0B805CE0447D}" srcOrd="7" destOrd="0" presId="urn:microsoft.com/office/officeart/2005/8/layout/target3"/>
    <dgm:cxn modelId="{893F9A0A-7877-4D39-A82F-F32771DF71A8}" type="presParOf" srcId="{333A1088-737F-45CB-B68E-254E46348037}" destId="{619D679B-A015-4ECF-8348-D1034C574F40}" srcOrd="8" destOrd="0" presId="urn:microsoft.com/office/officeart/2005/8/layout/target3"/>
    <dgm:cxn modelId="{81DF8DA9-CB12-4F3E-BB08-F8B96E6F84F7}" type="presParOf" srcId="{333A1088-737F-45CB-B68E-254E46348037}" destId="{322283A8-4A27-4CDA-BAE3-F381106A9174}" srcOrd="9" destOrd="0" presId="urn:microsoft.com/office/officeart/2005/8/layout/target3"/>
    <dgm:cxn modelId="{0D9F167A-2545-483E-824A-8ABA498E8099}" type="presParOf" srcId="{333A1088-737F-45CB-B68E-254E46348037}" destId="{FFC9F71D-1B4F-4AD9-A4A6-86ADEFC8AF5C}" srcOrd="10" destOrd="0" presId="urn:microsoft.com/office/officeart/2005/8/layout/target3"/>
    <dgm:cxn modelId="{4C12FA41-49AF-4B00-9895-8E4FAD495984}" type="presParOf" srcId="{333A1088-737F-45CB-B68E-254E46348037}" destId="{25B08C86-7E15-44DC-BE7F-FFB55DD49D12}" srcOrd="11" destOrd="0" presId="urn:microsoft.com/office/officeart/2005/8/layout/target3"/>
    <dgm:cxn modelId="{2153A7DC-E842-4988-9824-C88D36D6DA2A}" type="presParOf" srcId="{333A1088-737F-45CB-B68E-254E46348037}" destId="{76644BE8-9D7C-4C09-B250-3D10AF48CBB7}" srcOrd="12" destOrd="0" presId="urn:microsoft.com/office/officeart/2005/8/layout/target3"/>
    <dgm:cxn modelId="{B7071C7A-B7B4-459A-A096-524A2A41F631}" type="presParOf" srcId="{333A1088-737F-45CB-B68E-254E46348037}" destId="{EE85B701-7295-41C0-BA7A-34D3756A2AE6}" srcOrd="13" destOrd="0" presId="urn:microsoft.com/office/officeart/2005/8/layout/target3"/>
    <dgm:cxn modelId="{01182D33-7495-48B7-AE9A-3E71BF45AFA9}" type="presParOf" srcId="{333A1088-737F-45CB-B68E-254E46348037}" destId="{8BEBB6EC-1DAA-4CAC-8A25-BC0FCBD5DBD5}" srcOrd="14" destOrd="0" presId="urn:microsoft.com/office/officeart/2005/8/layout/target3"/>
    <dgm:cxn modelId="{4E3E4D4E-8E22-40F3-8904-9F7C9D561B22}" type="presParOf" srcId="{333A1088-737F-45CB-B68E-254E46348037}" destId="{AED2198E-93D5-4001-81B4-73124B309672}" srcOrd="15" destOrd="0" presId="urn:microsoft.com/office/officeart/2005/8/layout/target3"/>
    <dgm:cxn modelId="{5B27F671-E29E-4E4F-AFEA-62C9CA4AF2A3}" type="presParOf" srcId="{333A1088-737F-45CB-B68E-254E46348037}" destId="{2BE915AB-18AA-4053-B92C-3BFC9ED204BB}" srcOrd="16" destOrd="0" presId="urn:microsoft.com/office/officeart/2005/8/layout/target3"/>
    <dgm:cxn modelId="{788C35E9-DE11-4448-886F-FF77D512F527}" type="presParOf" srcId="{333A1088-737F-45CB-B68E-254E46348037}" destId="{6BB5E863-4638-4E1D-BFDE-399D028AC4ED}" srcOrd="17" destOrd="0" presId="urn:microsoft.com/office/officeart/2005/8/layout/target3"/>
    <dgm:cxn modelId="{9A82CAE8-A2A6-43AB-B4D2-FC87508FFD94}" type="presParOf" srcId="{333A1088-737F-45CB-B68E-254E46348037}" destId="{5A5FFA88-C948-4069-8E93-59FA12366E83}" srcOrd="18" destOrd="0" presId="urn:microsoft.com/office/officeart/2005/8/layout/target3"/>
    <dgm:cxn modelId="{5E714C1B-AE28-4A30-ABB8-68671DCE63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Lenka </a:t>
          </a:r>
          <a:r>
            <a:rPr lang="cs-CZ" sz="2000" kern="1200" dirty="0" err="1" smtClean="0"/>
            <a:t>Hrnřířová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VY_32_INOVACE_20_Konverzace v Aj 6.ročník_Nature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Téma:Nature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73A6BC-8642-482C-BB8B-D76DE41A822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88574B-0A0C-4C6C-82AD-5851B91E8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79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654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751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2699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254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004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2109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7159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8787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6777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074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1677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042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7517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88574B-0A0C-4C6C-82AD-5851B91E8126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27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4676D9-32A0-4B2A-81ED-F1E2454F659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FC0C622-955C-4B1C-A75A-D22242584F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emf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794036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4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512428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endParaRPr lang="cs-CZ" sz="2000" dirty="0"/>
          </a:p>
          <a:p>
            <a:r>
              <a:rPr lang="cs-CZ" sz="2000" dirty="0" smtClean="0"/>
              <a:t>Konverzace v Aj, 6.ročník, </a:t>
            </a:r>
            <a:r>
              <a:rPr lang="cs-CZ" sz="2000" dirty="0" err="1" smtClean="0"/>
              <a:t>Nature</a:t>
            </a:r>
            <a:r>
              <a:rPr lang="cs-CZ" sz="2000" dirty="0" smtClean="0"/>
              <a:t> – příroda</a:t>
            </a:r>
          </a:p>
          <a:p>
            <a:endParaRPr lang="cs-CZ" sz="2000" dirty="0"/>
          </a:p>
          <a:p>
            <a:r>
              <a:rPr lang="cs-CZ" sz="2000" dirty="0" smtClean="0"/>
              <a:t>Prezentace k výkladu s procvičením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Motivační otázky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Pojmenování známých míst v přírodě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Nová slovíčka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Různé formy procvičení: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Vybrat správně napsaná slova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Dopsat jména míst k obrázkům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Podle popisu uhodnout místo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Snažit se popsat daná místa v přírodě</a:t>
            </a:r>
          </a:p>
          <a:p>
            <a:pPr marL="457200" indent="-457200">
              <a:buAutoNum type="alphaLcParenR"/>
            </a:pPr>
            <a:endParaRPr lang="cs-CZ" sz="2000" dirty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r>
              <a:rPr lang="cs-CZ" sz="2000" dirty="0" smtClean="0"/>
              <a:t>Pomůcky: fixy na interaktivní tabuli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667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38583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                </a:t>
            </a:r>
            <a:r>
              <a:rPr lang="cs-CZ" sz="4400" b="1" dirty="0" err="1" smtClean="0">
                <a:solidFill>
                  <a:srgbClr val="FF0000"/>
                </a:solidFill>
              </a:rPr>
              <a:t>Nature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2" y="1700808"/>
            <a:ext cx="3006879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225" y="1868488"/>
            <a:ext cx="2495550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880320" cy="1919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65" y="4053409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9200" y="-9172400"/>
            <a:ext cx="5256584" cy="532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920" y="4053409"/>
            <a:ext cx="1942897" cy="1967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13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056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walking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nature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/>
          </a:p>
          <a:p>
            <a:pPr algn="ctr"/>
            <a:r>
              <a:rPr lang="cs-CZ" sz="2800" b="1" dirty="0" err="1" smtClean="0"/>
              <a:t>Can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call </a:t>
            </a:r>
            <a:r>
              <a:rPr lang="cs-CZ" sz="2800" b="1" dirty="0" err="1" smtClean="0"/>
              <a:t>any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places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nature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249289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2" y="329336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louka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413817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jeskyně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2799" y="248661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501317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4896" y="6001112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jezero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242946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41138" y="329336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moře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47974" y="4149080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47974" y="501317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k</a:t>
            </a:r>
            <a:r>
              <a:rPr lang="cs-CZ" sz="2800" b="1" dirty="0" smtClean="0">
                <a:solidFill>
                  <a:schemeClr val="tx1"/>
                </a:solidFill>
              </a:rPr>
              <a:t>orál. útes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47974" y="6001112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ostrov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7144" y="2492896"/>
            <a:ext cx="136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forest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7144" y="3429000"/>
            <a:ext cx="201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meadow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41490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cave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501317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mountain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60011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lake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248661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river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32933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sea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413817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ocean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92280" y="508518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oral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reef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600111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island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26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2703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poloostrov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203758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bažina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57301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poušť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4764506"/>
            <a:ext cx="223224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oáza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7984" y="3429000"/>
            <a:ext cx="2520280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savana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7984" y="918466"/>
            <a:ext cx="2344830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tundra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7984" y="2172886"/>
            <a:ext cx="2520280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vodopád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40566" y="4749452"/>
            <a:ext cx="2464230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souostroví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02682" y="927036"/>
            <a:ext cx="1937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peninsula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02682" y="2203758"/>
            <a:ext cx="1465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s</a:t>
            </a:r>
            <a:r>
              <a:rPr lang="cs-CZ" sz="2800" b="1" dirty="0" err="1" smtClean="0">
                <a:solidFill>
                  <a:srgbClr val="FF0000"/>
                </a:solidFill>
              </a:rPr>
              <a:t>wamp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02682" y="3645024"/>
            <a:ext cx="1321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desert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02682" y="4749452"/>
            <a:ext cx="1177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oasis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92703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tundra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17288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waterfall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342900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savanna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40566" y="558924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archipelago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85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68307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2"/>
                </a:solidFill>
              </a:rPr>
              <a:t>Decide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that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words</a:t>
            </a:r>
            <a:r>
              <a:rPr lang="cs-CZ" sz="2800" b="1" dirty="0" smtClean="0">
                <a:solidFill>
                  <a:schemeClr val="tx2"/>
                </a:solidFill>
              </a:rPr>
              <a:t> are </a:t>
            </a:r>
            <a:r>
              <a:rPr lang="cs-CZ" sz="2800" b="1" dirty="0" err="1" smtClean="0">
                <a:solidFill>
                  <a:schemeClr val="tx2"/>
                </a:solidFill>
              </a:rPr>
              <a:t>written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right</a:t>
            </a:r>
            <a:r>
              <a:rPr lang="cs-CZ" sz="2800" b="1" dirty="0" smtClean="0">
                <a:solidFill>
                  <a:schemeClr val="tx2"/>
                </a:solidFill>
              </a:rPr>
              <a:t>  and </a:t>
            </a:r>
          </a:p>
          <a:p>
            <a:r>
              <a:rPr lang="cs-CZ" sz="2800" b="1" dirty="0" smtClean="0">
                <a:solidFill>
                  <a:schemeClr val="tx2"/>
                </a:solidFill>
              </a:rPr>
              <a:t>                     </a:t>
            </a:r>
            <a:r>
              <a:rPr lang="cs-CZ" sz="2800" b="1" dirty="0" err="1" smtClean="0">
                <a:solidFill>
                  <a:schemeClr val="tx2"/>
                </a:solidFill>
              </a:rPr>
              <a:t>underline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them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700808"/>
            <a:ext cx="2088232" cy="330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08518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vaterfal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60840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waterfall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131624"/>
            <a:ext cx="1656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woterfol</a:t>
            </a:r>
            <a:endParaRPr lang="cs-CZ" sz="2800" b="1" dirty="0"/>
          </a:p>
        </p:txBody>
      </p:sp>
      <p:pic>
        <p:nvPicPr>
          <p:cNvPr id="1028" name="Picture 4" descr="http://ts2.mm.bing.net/images/thumbnail.aspx?q=4858162577868529&amp;id=7f519b5e32055d6b6462ef85f318bab5&amp;url=http%3a%2f%2fupload.wikimedia.org%2fwikipedia%2fcommons%2fthumb%2fe%2fe0%2fIberian_peninsula.jpg%2f300px-Iberian_peninsu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934" y="1716802"/>
            <a:ext cx="369261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44371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b="1" dirty="0" err="1" smtClean="0"/>
              <a:t>peninsula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496033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err="1" smtClean="0"/>
              <a:t>peninsjula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53674" y="5604678"/>
            <a:ext cx="3014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b="1" dirty="0" err="1" smtClean="0"/>
              <a:t>peninsulla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70837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2.mm.bing.net/images/thumbnail.aspx?q=4917798194446501&amp;id=856ed9868267f6059c1faf235c70cf15&amp;url=http%3a%2f%2fi.idnes.cz%2f09%2f061%2fgal%2fTOM2b7fe1_noronha42_1943068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311" y="560161"/>
            <a:ext cx="3247159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4.mm.bing.net/images/thumbnail.aspx?q=5062761924724615&amp;id=6c96d38724b1db94bdaad7962fddbea0&amp;url=http%3a%2f%2fwww.jessstryker.com%2fnational-parks%2frocky-mountains%2fimages%2fTundraAndPeak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348" y="552434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3.mm.bing.net/images/thumbnail.aspx?q=4868281517213114&amp;id=b8939572fdf25afed6ece38eff1ee8d3&amp;url=http%3a%2f%2fimg.ahaonline.cz%2fstatic%2fold_aha%2fbig%2f07_09_30%2flou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60161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212976"/>
            <a:ext cx="1941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arkipelago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149080"/>
            <a:ext cx="2220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archipellago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941168"/>
            <a:ext cx="22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archipelago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321297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sz="2800" b="1" dirty="0" err="1" smtClean="0"/>
              <a:t>medou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407707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err="1" smtClean="0"/>
              <a:t>meadow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494116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medow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212976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tundra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077072"/>
            <a:ext cx="12426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t</a:t>
            </a:r>
            <a:r>
              <a:rPr lang="cs-CZ" sz="2800" b="1" dirty="0" err="1" smtClean="0"/>
              <a:t>andra</a:t>
            </a:r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410690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    tunder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2220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2.mm.bing.net/images/thumbnail.aspx?q=4883369721004365&amp;id=5bbb7f6e6ac5897d83dae07cd5ca6f58&amp;url=http%3a%2f%2fmw2.google.com%2fmw-panoramio%2fphotos%2fmedium%2f2114682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3" y="105273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3.mm.bing.net/images/thumbnail.aspx?q=4974281285042198&amp;id=f2fedee3b4134f5f4def0529fdae1ef1&amp;url=http%3a%2f%2fnd01.jxs.cz%2f013%2f385%2f564dd6bfff_29653494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745" y="1021323"/>
            <a:ext cx="3105977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2.mm.bing.net/images/thumbnail.aspx?q=4648048482520529&amp;id=d70dfacb448e1607a35af0f63a0b4612&amp;url=http%3a%2f%2fwww.portalsaofrancisco.com.br%2falfa%2fsavana%2fimagens%2fsavana-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580" y="1085839"/>
            <a:ext cx="3030656" cy="208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0153" y="332656"/>
            <a:ext cx="6237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 err="1" smtClean="0">
                <a:solidFill>
                  <a:schemeClr val="tx2"/>
                </a:solidFill>
              </a:rPr>
              <a:t>Write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right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names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of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places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77072"/>
            <a:ext cx="82060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…………………………………………………………………………………………...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28498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swamp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328498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savanna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7" y="3284984"/>
            <a:ext cx="208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coral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reef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70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939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tx2"/>
                </a:solidFill>
              </a:rPr>
              <a:t>Read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>
                <a:solidFill>
                  <a:schemeClr val="tx2"/>
                </a:solidFill>
              </a:rPr>
              <a:t>t</a:t>
            </a:r>
            <a:r>
              <a:rPr lang="cs-CZ" sz="2800" b="1" dirty="0" err="1" smtClean="0">
                <a:solidFill>
                  <a:schemeClr val="tx2"/>
                </a:solidFill>
              </a:rPr>
              <a:t>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description</a:t>
            </a:r>
            <a:r>
              <a:rPr lang="cs-CZ" sz="2800" b="1" dirty="0" smtClean="0">
                <a:solidFill>
                  <a:schemeClr val="tx2"/>
                </a:solidFill>
              </a:rPr>
              <a:t> and </a:t>
            </a:r>
            <a:r>
              <a:rPr lang="cs-CZ" sz="2800" b="1" dirty="0" err="1" smtClean="0">
                <a:solidFill>
                  <a:schemeClr val="tx2"/>
                </a:solidFill>
              </a:rPr>
              <a:t>guess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names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of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the</a:t>
            </a:r>
            <a:r>
              <a:rPr lang="cs-CZ" sz="2800" b="1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</a:rPr>
              <a:t>places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3869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a very dry place </a:t>
            </a:r>
            <a:r>
              <a:rPr lang="cs-CZ" sz="2800" b="1" dirty="0" err="1" smtClean="0"/>
              <a:t>without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water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a lot</a:t>
            </a:r>
          </a:p>
          <a:p>
            <a:r>
              <a:rPr lang="cs-CZ" sz="2800" b="1" dirty="0" err="1"/>
              <a:t>o</a:t>
            </a:r>
            <a:r>
              <a:rPr lang="cs-CZ" sz="2800" b="1" dirty="0" err="1" smtClean="0"/>
              <a:t>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sand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Camels</a:t>
            </a:r>
            <a:r>
              <a:rPr lang="cs-CZ" sz="2800" b="1" dirty="0" smtClean="0"/>
              <a:t> live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36912"/>
            <a:ext cx="2880320" cy="1919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085184"/>
            <a:ext cx="8853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a place in a desert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can</a:t>
            </a:r>
            <a:endParaRPr lang="cs-CZ" sz="2800" b="1" dirty="0" smtClean="0"/>
          </a:p>
          <a:p>
            <a:r>
              <a:rPr lang="cs-CZ" sz="2800" b="1" dirty="0"/>
              <a:t>l</a:t>
            </a:r>
            <a:r>
              <a:rPr lang="cs-CZ" sz="2800" b="1" dirty="0" smtClean="0"/>
              <a:t>ive.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73325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oasis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07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263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</a:t>
            </a:r>
            <a:r>
              <a:rPr lang="cs-CZ" sz="2800" b="1" dirty="0" err="1" smtClean="0">
                <a:solidFill>
                  <a:srgbClr val="0070C0"/>
                </a:solidFill>
              </a:rPr>
              <a:t>Try</a:t>
            </a:r>
            <a:r>
              <a:rPr lang="cs-CZ" sz="2800" b="1" dirty="0" smtClean="0">
                <a:solidFill>
                  <a:srgbClr val="0070C0"/>
                </a:solidFill>
              </a:rPr>
              <a:t> to </a:t>
            </a:r>
            <a:r>
              <a:rPr lang="cs-CZ" sz="2800" b="1" dirty="0" err="1" smtClean="0">
                <a:solidFill>
                  <a:srgbClr val="0070C0"/>
                </a:solidFill>
              </a:rPr>
              <a:t>describe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the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places</a:t>
            </a:r>
            <a:r>
              <a:rPr lang="cs-CZ" sz="2800" b="1" dirty="0" smtClean="0">
                <a:solidFill>
                  <a:srgbClr val="0070C0"/>
                </a:solidFill>
              </a:rPr>
              <a:t> in </a:t>
            </a:r>
            <a:r>
              <a:rPr lang="cs-CZ" sz="2800" b="1" dirty="0" err="1" smtClean="0">
                <a:solidFill>
                  <a:srgbClr val="0070C0"/>
                </a:solidFill>
              </a:rPr>
              <a:t>nature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http://ts1.mm.bing.net/images/thumbnail.aspx?q=4530718574382520&amp;id=207ee93e2e58fe506094c9661efb42c2&amp;url=http%3a%2f%2fthew2o.net%2ffiles%2fGlobalForumonOceans_oceanleadership.org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80" y="141277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03515" y="2348880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ocean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422108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largest</a:t>
            </a:r>
            <a:r>
              <a:rPr lang="cs-CZ" sz="2800" b="1" dirty="0" smtClean="0">
                <a:solidFill>
                  <a:srgbClr val="FF0000"/>
                </a:solidFill>
              </a:rPr>
              <a:t> place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salt </a:t>
            </a:r>
            <a:r>
              <a:rPr lang="cs-CZ" sz="2800" b="1" dirty="0" err="1" smtClean="0">
                <a:solidFill>
                  <a:srgbClr val="FF0000"/>
                </a:solidFill>
              </a:rPr>
              <a:t>water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479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ts3.mm.bing.net/images/thumbnail.aspx?q=4974281285042198&amp;id=f2fedee3b4134f5f4def0529fdae1ef1&amp;url=http%3a%2f%2fnd01.jxs.cz%2f013%2f385%2f564dd6bfff_29653494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9"/>
            <a:ext cx="3096344" cy="213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1196752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oral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reef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a place in a  </a:t>
            </a:r>
            <a:r>
              <a:rPr lang="cs-CZ" sz="2800" b="1" dirty="0" err="1" smtClean="0">
                <a:solidFill>
                  <a:srgbClr val="FF0000"/>
                </a:solidFill>
              </a:rPr>
              <a:t>sea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where</a:t>
            </a:r>
            <a:r>
              <a:rPr lang="cs-CZ" sz="2800" b="1" dirty="0" smtClean="0">
                <a:solidFill>
                  <a:srgbClr val="FF0000"/>
                </a:solidFill>
              </a:rPr>
              <a:t> many </a:t>
            </a:r>
            <a:r>
              <a:rPr lang="cs-CZ" sz="2800" b="1" dirty="0" err="1" smtClean="0">
                <a:solidFill>
                  <a:srgbClr val="FF0000"/>
                </a:solidFill>
              </a:rPr>
              <a:t>corals</a:t>
            </a:r>
            <a:r>
              <a:rPr lang="cs-CZ" sz="2800" b="1" dirty="0" smtClean="0">
                <a:solidFill>
                  <a:srgbClr val="FF0000"/>
                </a:solidFill>
              </a:rPr>
              <a:t> live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ts2.mm.bing.net/images/thumbnail.aspx?q=4917798194446501&amp;id=856ed9868267f6059c1faf235c70cf15&amp;url=http%3a%2f%2fi.idnes.cz%2f09%2f061%2fgal%2fTOM2b7fe1_noronha42_1943068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33" y="3609281"/>
            <a:ext cx="305488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51920" y="4293097"/>
            <a:ext cx="210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archipelago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949280"/>
            <a:ext cx="3217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group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islands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60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65" y="256628"/>
            <a:ext cx="3024335" cy="2015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548680"/>
            <a:ext cx="12961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cave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2031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hole in a </a:t>
            </a:r>
            <a:r>
              <a:rPr lang="cs-CZ" sz="2800" b="1" dirty="0" err="1" smtClean="0">
                <a:solidFill>
                  <a:srgbClr val="FF0000"/>
                </a:solidFill>
              </a:rPr>
              <a:t>mountain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bats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can</a:t>
            </a:r>
            <a:r>
              <a:rPr lang="cs-CZ" sz="2800" b="1" dirty="0" smtClean="0">
                <a:solidFill>
                  <a:srgbClr val="FF0000"/>
                </a:solidFill>
              </a:rPr>
              <a:t> live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ts2.mm.bing.net/images/thumbnail.aspx?q=4883369721004365&amp;id=5bbb7f6e6ac5897d83dae07cd5ca6f58&amp;url=http%3a%2f%2fmw2.google.com%2fmw-panoramio%2fphotos%2fmedium%2f2114682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47" y="2959581"/>
            <a:ext cx="2924954" cy="219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37170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swamp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946" y="5311295"/>
            <a:ext cx="79814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place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water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mud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people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d</a:t>
            </a:r>
            <a:r>
              <a:rPr lang="cs-CZ" sz="2800" b="1" dirty="0" err="1" smtClean="0">
                <a:solidFill>
                  <a:srgbClr val="FF0000"/>
                </a:solidFill>
              </a:rPr>
              <a:t>isappear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mud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under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water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15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1512168" cy="239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11" y="4077072"/>
            <a:ext cx="1511510" cy="1530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108" y="1268760"/>
            <a:ext cx="166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waterfall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996952"/>
            <a:ext cx="9433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part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a </a:t>
            </a:r>
            <a:r>
              <a:rPr lang="cs-CZ" sz="2800" b="1" dirty="0" err="1" smtClean="0">
                <a:solidFill>
                  <a:srgbClr val="FF0000"/>
                </a:solidFill>
              </a:rPr>
              <a:t>river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water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falls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down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from</a:t>
            </a:r>
            <a:r>
              <a:rPr lang="cs-CZ" sz="2800" b="1" dirty="0" smtClean="0">
                <a:solidFill>
                  <a:srgbClr val="FF0000"/>
                </a:solidFill>
              </a:rPr>
              <a:t>  a </a:t>
            </a:r>
            <a:r>
              <a:rPr lang="cs-CZ" sz="2800" b="1" dirty="0" err="1" smtClean="0">
                <a:solidFill>
                  <a:srgbClr val="FF0000"/>
                </a:solidFill>
              </a:rPr>
              <a:t>higher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lace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6021288"/>
            <a:ext cx="7710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a</a:t>
            </a:r>
            <a:r>
              <a:rPr lang="cs-CZ" sz="2800" b="1" dirty="0" err="1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isolated</a:t>
            </a:r>
            <a:r>
              <a:rPr lang="cs-CZ" sz="2800" b="1" dirty="0" smtClean="0">
                <a:solidFill>
                  <a:srgbClr val="FF0000"/>
                </a:solidFill>
              </a:rPr>
              <a:t> part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land</a:t>
            </a:r>
            <a:r>
              <a:rPr lang="cs-CZ" sz="2800" b="1" dirty="0" smtClean="0">
                <a:solidFill>
                  <a:srgbClr val="FF0000"/>
                </a:solidFill>
              </a:rPr>
              <a:t> in a  </a:t>
            </a:r>
            <a:r>
              <a:rPr lang="cs-CZ" sz="2800" b="1" dirty="0" err="1" smtClean="0">
                <a:solidFill>
                  <a:srgbClr val="FF0000"/>
                </a:solidFill>
              </a:rPr>
              <a:t>lake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sea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ocean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4653136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island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94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ts2.mm.bing.net/images/thumbnail.aspx?q=4648048482520529&amp;id=d70dfacb448e1607a35af0f63a0b4612&amp;url=http%3a%2f%2fwww.portalsaofrancisco.com.br%2falfa%2fsavana%2fimagens%2fsavana-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50" y="199320"/>
            <a:ext cx="3030656" cy="208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ttp://ts4.mm.bing.net/images/thumbnail.aspx?q=5062761924724615&amp;id=6c96d38724b1db94bdaad7962fddbea0&amp;url=http%3a%2f%2fwww.jessstryker.com%2fnational-parks%2frocky-mountains%2fimages%2fTundraAndPeak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42" y="378904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980728"/>
            <a:ext cx="1519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savanna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950" y="2708920"/>
            <a:ext cx="877355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err="1" smtClean="0">
                <a:solidFill>
                  <a:srgbClr val="FF0000"/>
                </a:solidFill>
              </a:rPr>
              <a:t>large</a:t>
            </a:r>
            <a:r>
              <a:rPr lang="cs-CZ" sz="2800" b="1" dirty="0" smtClean="0">
                <a:solidFill>
                  <a:srgbClr val="FF0000"/>
                </a:solidFill>
              </a:rPr>
              <a:t> place in </a:t>
            </a:r>
            <a:r>
              <a:rPr lang="cs-CZ" sz="2800" b="1" dirty="0" err="1" smtClean="0">
                <a:solidFill>
                  <a:srgbClr val="FF0000"/>
                </a:solidFill>
              </a:rPr>
              <a:t>tropical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Africa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only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grass</a:t>
            </a:r>
            <a:r>
              <a:rPr lang="cs-CZ" sz="2800" b="1" dirty="0" smtClean="0">
                <a:solidFill>
                  <a:srgbClr val="FF0000"/>
                </a:solidFill>
              </a:rPr>
              <a:t> and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i</a:t>
            </a:r>
            <a:r>
              <a:rPr lang="cs-CZ" sz="2800" b="1" dirty="0" err="1" smtClean="0">
                <a:solidFill>
                  <a:srgbClr val="FF0000"/>
                </a:solidFill>
              </a:rPr>
              <a:t>solated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trees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grow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lions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zebras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elephants</a:t>
            </a:r>
            <a:r>
              <a:rPr lang="cs-CZ" sz="2800" b="1" dirty="0" smtClean="0">
                <a:solidFill>
                  <a:srgbClr val="FF0000"/>
                </a:solidFill>
              </a:rPr>
              <a:t> live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4725144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tundra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7842" y="6237312"/>
            <a:ext cx="8209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older</a:t>
            </a:r>
            <a:r>
              <a:rPr lang="cs-CZ" sz="2800" b="1" dirty="0" smtClean="0">
                <a:solidFill>
                  <a:srgbClr val="FF0000"/>
                </a:solidFill>
              </a:rPr>
              <a:t> part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Russia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a lot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snow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winter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03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617443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Zdroje:</a:t>
            </a:r>
          </a:p>
          <a:p>
            <a:endParaRPr lang="cs-CZ" sz="2400" dirty="0"/>
          </a:p>
          <a:p>
            <a:r>
              <a:rPr lang="cs-CZ" sz="2400" dirty="0">
                <a:hlinkClick r:id="rId3"/>
              </a:rPr>
              <a:t>http://microsoft.com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Text byl sestaven autorkou tohoto </a:t>
            </a:r>
            <a:r>
              <a:rPr lang="cs-CZ" sz="2400" dirty="0" err="1"/>
              <a:t>DUMu</a:t>
            </a:r>
            <a:r>
              <a:rPr lang="cs-CZ" sz="2400" dirty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865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242</TotalTime>
  <Words>362</Words>
  <Application>Microsoft Office PowerPoint</Application>
  <PresentationFormat>Předvádění na obrazovce (4:3)</PresentationFormat>
  <Paragraphs>137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28</cp:revision>
  <dcterms:created xsi:type="dcterms:W3CDTF">2012-04-04T12:21:28Z</dcterms:created>
  <dcterms:modified xsi:type="dcterms:W3CDTF">2012-04-04T20:26:34Z</dcterms:modified>
</cp:coreProperties>
</file>