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60" r:id="rId4"/>
    <p:sldId id="267" r:id="rId5"/>
    <p:sldId id="265" r:id="rId6"/>
    <p:sldId id="271" r:id="rId7"/>
    <p:sldId id="268" r:id="rId8"/>
    <p:sldId id="26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37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07694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64917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7006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14938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9243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77549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9261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75011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2324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41782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2886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6308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Listening</a:t>
            </a:r>
            <a:r>
              <a:rPr lang="cs-CZ" b="1"/>
              <a:t/>
            </a:r>
            <a:br>
              <a:rPr lang="cs-CZ" b="1"/>
            </a:br>
            <a:r>
              <a:rPr lang="cs-CZ" b="1"/>
              <a:t>VY_32_INOVACE_AJ_3_58</a:t>
            </a:r>
            <a:endParaRPr lang="en-US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True</a:t>
            </a:r>
            <a:r>
              <a:rPr lang="cs-CZ" b="1" dirty="0" smtClean="0">
                <a:solidFill>
                  <a:schemeClr val="tx1"/>
                </a:solidFill>
              </a:rPr>
              <a:t> – </a:t>
            </a:r>
            <a:r>
              <a:rPr lang="cs-CZ" b="1" dirty="0" err="1" smtClean="0">
                <a:solidFill>
                  <a:schemeClr val="tx1"/>
                </a:solidFill>
              </a:rPr>
              <a:t>false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statements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620688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071538" y="357166"/>
            <a:ext cx="721523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b="1" dirty="0" smtClean="0"/>
              <a:t>Číslo projektu: CZ.1.07./1.5.00/34.0938  Název projektu: Zlepšení podmínek pro vzdělávání na SUŠ, Ostrava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88507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 </a:t>
            </a:r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r>
              <a:rPr lang="cs-CZ" dirty="0" smtClean="0"/>
              <a:t> to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ready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situation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statements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Underline</a:t>
            </a:r>
            <a:r>
              <a:rPr lang="cs-CZ" dirty="0" smtClean="0"/>
              <a:t> </a:t>
            </a:r>
            <a:r>
              <a:rPr lang="cs-CZ" dirty="0" err="1" smtClean="0"/>
              <a:t>key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= </a:t>
            </a:r>
            <a:r>
              <a:rPr lang="cs-CZ" dirty="0" err="1" smtClean="0"/>
              <a:t>informations</a:t>
            </a:r>
            <a:r>
              <a:rPr lang="cs-CZ" dirty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b="1" dirty="0" err="1" smtClean="0"/>
              <a:t>could</a:t>
            </a:r>
            <a:r>
              <a:rPr lang="cs-CZ" dirty="0" smtClean="0"/>
              <a:t> </a:t>
            </a:r>
            <a:r>
              <a:rPr lang="cs-CZ" b="1" dirty="0" err="1" smtClean="0"/>
              <a:t>be</a:t>
            </a:r>
            <a:r>
              <a:rPr lang="cs-CZ" dirty="0" smtClean="0"/>
              <a:t> </a:t>
            </a:r>
            <a:r>
              <a:rPr lang="cs-CZ" b="1" u="sng" dirty="0" err="1" smtClean="0"/>
              <a:t>different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00703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1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r>
              <a:rPr lang="en-GB" i="1" dirty="0" smtClean="0">
                <a:solidFill>
                  <a:srgbClr val="0070C0"/>
                </a:solidFill>
              </a:rPr>
              <a:t>Have a look at page </a:t>
            </a:r>
            <a:r>
              <a:rPr lang="cs-CZ" i="1" dirty="0" smtClean="0">
                <a:solidFill>
                  <a:srgbClr val="0070C0"/>
                </a:solidFill>
              </a:rPr>
              <a:t>3</a:t>
            </a:r>
            <a:r>
              <a:rPr lang="en-GB" i="1" dirty="0" smtClean="0">
                <a:solidFill>
                  <a:srgbClr val="0070C0"/>
                </a:solidFill>
              </a:rPr>
              <a:t> of the worksheet and underline </a:t>
            </a:r>
            <a:r>
              <a:rPr lang="cs-CZ" i="1" dirty="0" err="1" smtClean="0">
                <a:solidFill>
                  <a:srgbClr val="0070C0"/>
                </a:solidFill>
              </a:rPr>
              <a:t>information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that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could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be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different</a:t>
            </a:r>
            <a:r>
              <a:rPr lang="en-GB" i="1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smtClean="0"/>
              <a:t>5</a:t>
            </a:r>
            <a:r>
              <a:rPr lang="en-GB" sz="2400" dirty="0" smtClean="0"/>
              <a:t> – man -  </a:t>
            </a:r>
            <a:r>
              <a:rPr lang="cs-CZ" sz="2400" dirty="0" err="1" smtClean="0"/>
              <a:t>loves</a:t>
            </a:r>
            <a:r>
              <a:rPr lang="cs-CZ" sz="2400" dirty="0" smtClean="0"/>
              <a:t> - food</a:t>
            </a:r>
            <a:endParaRPr lang="en-GB" sz="2400" dirty="0" smtClean="0"/>
          </a:p>
          <a:p>
            <a:pPr marL="0" indent="0">
              <a:buNone/>
            </a:pPr>
            <a:r>
              <a:rPr lang="cs-CZ" sz="2400" dirty="0"/>
              <a:t>6</a:t>
            </a:r>
            <a:r>
              <a:rPr lang="en-GB" sz="2400" dirty="0" smtClean="0"/>
              <a:t> – man – </a:t>
            </a:r>
            <a:r>
              <a:rPr lang="cs-CZ" sz="2400" dirty="0" err="1" smtClean="0"/>
              <a:t>looking</a:t>
            </a:r>
            <a:r>
              <a:rPr lang="cs-CZ" sz="2400" dirty="0" smtClean="0"/>
              <a:t> – </a:t>
            </a:r>
            <a:r>
              <a:rPr lang="cs-CZ" sz="2400" dirty="0" err="1" smtClean="0"/>
              <a:t>help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7</a:t>
            </a:r>
            <a:r>
              <a:rPr lang="en-GB" sz="2400" dirty="0" smtClean="0"/>
              <a:t> – </a:t>
            </a:r>
            <a:r>
              <a:rPr lang="cs-CZ" sz="2400" dirty="0" err="1" smtClean="0"/>
              <a:t>girlfiend</a:t>
            </a:r>
            <a:r>
              <a:rPr lang="cs-CZ" sz="2400" dirty="0" smtClean="0"/>
              <a:t> – stole - 20</a:t>
            </a:r>
            <a:endParaRPr lang="en-GB" sz="2400" dirty="0" smtClean="0"/>
          </a:p>
          <a:p>
            <a:pPr marL="0" indent="0">
              <a:buNone/>
            </a:pPr>
            <a:r>
              <a:rPr lang="cs-CZ" sz="2400" dirty="0"/>
              <a:t>8</a:t>
            </a:r>
            <a:r>
              <a:rPr lang="en-GB" sz="2400" dirty="0" smtClean="0"/>
              <a:t> – </a:t>
            </a:r>
            <a:r>
              <a:rPr lang="cs-CZ" sz="2400" dirty="0" smtClean="0"/>
              <a:t>man </a:t>
            </a:r>
            <a:r>
              <a:rPr lang="en-GB" sz="2400" dirty="0" smtClean="0"/>
              <a:t>– </a:t>
            </a:r>
            <a:r>
              <a:rPr lang="cs-CZ" sz="2400" dirty="0" smtClean="0"/>
              <a:t>many </a:t>
            </a:r>
            <a:r>
              <a:rPr lang="cs-CZ" sz="2400" dirty="0" err="1" smtClean="0"/>
              <a:t>dates</a:t>
            </a:r>
            <a:r>
              <a:rPr lang="cs-CZ" sz="2400" dirty="0" smtClean="0"/>
              <a:t> – past </a:t>
            </a:r>
            <a:r>
              <a:rPr lang="cs-CZ" sz="2400" dirty="0" err="1" smtClean="0"/>
              <a:t>year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9 – </a:t>
            </a:r>
            <a:r>
              <a:rPr lang="cs-CZ" sz="2400" dirty="0" err="1" smtClean="0"/>
              <a:t>woman</a:t>
            </a:r>
            <a:r>
              <a:rPr lang="cs-CZ" sz="2400" dirty="0" smtClean="0"/>
              <a:t> – </a:t>
            </a:r>
            <a:r>
              <a:rPr lang="cs-CZ" sz="2400" dirty="0" err="1" smtClean="0"/>
              <a:t>vegetarian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10 – man – </a:t>
            </a:r>
            <a:r>
              <a:rPr lang="cs-CZ" sz="2400" dirty="0" err="1" smtClean="0"/>
              <a:t>cola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11 – </a:t>
            </a:r>
            <a:r>
              <a:rPr lang="cs-CZ" sz="2400" dirty="0" err="1" smtClean="0"/>
              <a:t>waitress</a:t>
            </a:r>
            <a:r>
              <a:rPr lang="cs-CZ" sz="2400" dirty="0" smtClean="0"/>
              <a:t> – man – </a:t>
            </a:r>
            <a:r>
              <a:rPr lang="cs-CZ" sz="2400" dirty="0" err="1" smtClean="0"/>
              <a:t>attractive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12 – </a:t>
            </a:r>
            <a:r>
              <a:rPr lang="cs-CZ" sz="2400" dirty="0" err="1" smtClean="0"/>
              <a:t>asked</a:t>
            </a:r>
            <a:r>
              <a:rPr lang="cs-CZ" sz="2400" dirty="0" smtClean="0"/>
              <a:t> - </a:t>
            </a:r>
            <a:r>
              <a:rPr lang="cs-CZ" sz="2400" dirty="0" err="1" smtClean="0"/>
              <a:t>number</a:t>
            </a:r>
            <a:endParaRPr lang="en-GB" sz="2400" dirty="0" smtClean="0"/>
          </a:p>
          <a:p>
            <a:endParaRPr lang="en-GB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62062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TIPS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situation will help you predict what they are going to say and thus what is obvious and what on the other hand might be tricky.</a:t>
            </a:r>
          </a:p>
          <a:p>
            <a:r>
              <a:rPr lang="en-GB" dirty="0" smtClean="0"/>
              <a:t>Underlining words will help you to know what to concentrate on.</a:t>
            </a:r>
          </a:p>
        </p:txBody>
      </p:sp>
    </p:spTree>
    <p:extLst>
      <p:ext uri="{BB962C8B-B14F-4D97-AF65-F5344CB8AC3E}">
        <p14:creationId xmlns="" xmlns:p14="http://schemas.microsoft.com/office/powerpoint/2010/main" val="2974245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During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What should you do while you listen for the first time?</a:t>
            </a:r>
          </a:p>
          <a:p>
            <a:pPr marL="0" indent="0">
              <a:buNone/>
            </a:pPr>
            <a:r>
              <a:rPr lang="en-GB" dirty="0" smtClean="0"/>
              <a:t>Get a general idea what the opinions/attitudes/situation of the speakers is.</a:t>
            </a:r>
          </a:p>
          <a:p>
            <a:pPr marL="0" indent="0">
              <a:buNone/>
            </a:pPr>
            <a:r>
              <a:rPr lang="en-GB" dirty="0" smtClean="0"/>
              <a:t>Try to realize </a:t>
            </a:r>
            <a:r>
              <a:rPr lang="cs-CZ" dirty="0" smtClean="0"/>
              <a:t>in </a:t>
            </a:r>
            <a:r>
              <a:rPr lang="en-GB" dirty="0" smtClean="0"/>
              <a:t>which part of the recording they are ta</a:t>
            </a:r>
            <a:r>
              <a:rPr lang="cs-CZ" dirty="0" smtClean="0"/>
              <a:t>l</a:t>
            </a:r>
            <a:r>
              <a:rPr lang="en-GB" dirty="0" smtClean="0"/>
              <a:t>king about what.</a:t>
            </a:r>
          </a:p>
          <a:p>
            <a:pPr marL="0" indent="0">
              <a:buNone/>
            </a:pPr>
            <a:r>
              <a:rPr lang="en-GB" dirty="0" smtClean="0"/>
              <a:t>Try to decide about at least half of the statements.</a:t>
            </a:r>
            <a:endParaRPr lang="en-GB" dirty="0"/>
          </a:p>
        </p:txBody>
      </p:sp>
      <p:pic>
        <p:nvPicPr>
          <p:cNvPr id="5" name="Picture 2" descr="C:\Users\Eva Lorencovičová\AppData\Local\Microsoft\Windows\Temporary Internet Files\Content.IE5\17C5GCLC\MC900441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711771" cy="9925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3363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TIPS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Concentrate on the key information and do not get stressed by words you do not understand. </a:t>
            </a:r>
          </a:p>
          <a:p>
            <a:r>
              <a:rPr lang="en-GB" dirty="0" smtClean="0"/>
              <a:t>Try to </a:t>
            </a:r>
            <a:r>
              <a:rPr lang="en-GB" dirty="0" err="1" smtClean="0"/>
              <a:t>reme</a:t>
            </a:r>
            <a:r>
              <a:rPr lang="cs-CZ" dirty="0" smtClean="0"/>
              <a:t>m</a:t>
            </a:r>
            <a:r>
              <a:rPr lang="en-GB" dirty="0" err="1" smtClean="0"/>
              <a:t>ber</a:t>
            </a:r>
            <a:r>
              <a:rPr lang="en-GB" dirty="0" smtClean="0"/>
              <a:t> in which part of the recording the statements are about which you are not sure.</a:t>
            </a:r>
          </a:p>
        </p:txBody>
      </p:sp>
    </p:spTree>
    <p:extLst>
      <p:ext uri="{BB962C8B-B14F-4D97-AF65-F5344CB8AC3E}">
        <p14:creationId xmlns="" xmlns:p14="http://schemas.microsoft.com/office/powerpoint/2010/main" val="3061278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During</a:t>
            </a:r>
            <a:r>
              <a:rPr lang="cs-CZ" dirty="0" smtClean="0"/>
              <a:t> second </a:t>
            </a:r>
            <a:r>
              <a:rPr lang="cs-CZ" dirty="0" err="1" smtClean="0"/>
              <a:t>listening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What should you do while you listen for the first time?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If you already think to know the correct answer, check it.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If not, concentrate on the </a:t>
            </a:r>
            <a:r>
              <a:rPr lang="cs-CZ" dirty="0" err="1" smtClean="0"/>
              <a:t>particular</a:t>
            </a:r>
            <a:r>
              <a:rPr lang="cs-CZ" dirty="0" smtClean="0"/>
              <a:t> place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5" name="Picture 2" descr="C:\Users\Eva Lorencovičová\AppData\Local\Microsoft\Windows\Temporary Internet Files\Content.IE5\17C5GCLC\MC900441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711771" cy="9925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8408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TIPS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are uses to T/F instead NP, just rewrite it in the “</a:t>
            </a:r>
            <a:r>
              <a:rPr lang="en-GB" dirty="0" err="1" smtClean="0"/>
              <a:t>testový</a:t>
            </a:r>
            <a:r>
              <a:rPr lang="en-GB" dirty="0" smtClean="0"/>
              <a:t> </a:t>
            </a:r>
            <a:r>
              <a:rPr lang="en-GB" dirty="0" err="1" smtClean="0"/>
              <a:t>sešit</a:t>
            </a:r>
            <a:r>
              <a:rPr lang="en-GB" dirty="0" smtClean="0"/>
              <a:t>”.</a:t>
            </a:r>
          </a:p>
          <a:p>
            <a:r>
              <a:rPr lang="en-GB" dirty="0" smtClean="0"/>
              <a:t>If you still do not know the answer, make a guess.</a:t>
            </a:r>
          </a:p>
          <a:p>
            <a:r>
              <a:rPr lang="en-GB" dirty="0" smtClean="0"/>
              <a:t>Careful with </a:t>
            </a:r>
            <a:r>
              <a:rPr lang="en-GB" b="1" dirty="0" smtClean="0"/>
              <a:t>NEGATIVE</a:t>
            </a:r>
            <a:r>
              <a:rPr lang="en-GB" dirty="0" smtClean="0"/>
              <a:t> statements!!</a:t>
            </a:r>
          </a:p>
        </p:txBody>
      </p:sp>
    </p:spTree>
    <p:extLst>
      <p:ext uri="{BB962C8B-B14F-4D97-AF65-F5344CB8AC3E}">
        <p14:creationId xmlns="" xmlns:p14="http://schemas.microsoft.com/office/powerpoint/2010/main" val="117444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2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472006"/>
          </a:xfrm>
        </p:spPr>
        <p:txBody>
          <a:bodyPr>
            <a:normAutofit fontScale="70000" lnSpcReduction="20000"/>
          </a:bodyPr>
          <a:lstStyle/>
          <a:p>
            <a:r>
              <a:rPr lang="cs-CZ" i="1" dirty="0" err="1" smtClean="0">
                <a:solidFill>
                  <a:srgbClr val="0070C0"/>
                </a:solidFill>
              </a:rPr>
              <a:t>Now</a:t>
            </a:r>
            <a:r>
              <a:rPr lang="cs-CZ" i="1" dirty="0" smtClean="0">
                <a:solidFill>
                  <a:srgbClr val="0070C0"/>
                </a:solidFill>
              </a:rPr>
              <a:t> listen to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whole</a:t>
            </a:r>
            <a:r>
              <a:rPr lang="cs-CZ" i="1" dirty="0" smtClean="0">
                <a:solidFill>
                  <a:srgbClr val="0070C0"/>
                </a:solidFill>
              </a:rPr>
              <a:t> part 2 and </a:t>
            </a:r>
            <a:r>
              <a:rPr lang="cs-CZ" i="1" dirty="0" err="1" smtClean="0">
                <a:solidFill>
                  <a:srgbClr val="0070C0"/>
                </a:solidFill>
              </a:rPr>
              <a:t>choose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correct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answers</a:t>
            </a:r>
            <a:r>
              <a:rPr lang="cs-CZ" i="1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r>
              <a:rPr lang="cs-CZ" i="1" dirty="0" smtClean="0"/>
              <a:t>5N</a:t>
            </a:r>
          </a:p>
          <a:p>
            <a:pPr marL="0" indent="0">
              <a:buNone/>
            </a:pPr>
            <a:r>
              <a:rPr lang="cs-CZ" i="1" dirty="0" smtClean="0"/>
              <a:t>6P</a:t>
            </a:r>
          </a:p>
          <a:p>
            <a:pPr marL="0" indent="0">
              <a:buNone/>
            </a:pPr>
            <a:r>
              <a:rPr lang="cs-CZ" i="1" dirty="0" smtClean="0"/>
              <a:t>7N</a:t>
            </a:r>
          </a:p>
          <a:p>
            <a:pPr marL="0" indent="0">
              <a:buNone/>
            </a:pPr>
            <a:r>
              <a:rPr lang="cs-CZ" i="1" dirty="0" smtClean="0"/>
              <a:t>8</a:t>
            </a:r>
            <a:r>
              <a:rPr lang="cs-CZ" i="1" dirty="0"/>
              <a:t>N</a:t>
            </a:r>
            <a:endParaRPr lang="cs-CZ" i="1" dirty="0" smtClean="0"/>
          </a:p>
          <a:p>
            <a:pPr marL="0" indent="0">
              <a:buNone/>
            </a:pPr>
            <a:r>
              <a:rPr lang="cs-CZ" i="1" dirty="0" smtClean="0"/>
              <a:t>9</a:t>
            </a:r>
            <a:r>
              <a:rPr lang="cs-CZ" i="1" dirty="0"/>
              <a:t>N</a:t>
            </a:r>
            <a:endParaRPr lang="cs-CZ" i="1" dirty="0" smtClean="0"/>
          </a:p>
          <a:p>
            <a:pPr marL="0" indent="0">
              <a:buNone/>
            </a:pPr>
            <a:r>
              <a:rPr lang="cs-CZ" i="1" dirty="0" smtClean="0"/>
              <a:t>10P</a:t>
            </a:r>
          </a:p>
          <a:p>
            <a:pPr marL="0" indent="0">
              <a:buNone/>
            </a:pPr>
            <a:r>
              <a:rPr lang="cs-CZ" i="1" dirty="0" smtClean="0"/>
              <a:t>11P</a:t>
            </a:r>
          </a:p>
          <a:p>
            <a:pPr marL="0" indent="0">
              <a:buNone/>
            </a:pPr>
            <a:r>
              <a:rPr lang="cs-CZ" i="1" dirty="0" smtClean="0"/>
              <a:t>12N</a:t>
            </a:r>
          </a:p>
          <a:p>
            <a:pPr marL="0" indent="0">
              <a:buNone/>
            </a:pPr>
            <a:endParaRPr lang="en-GB" i="1" dirty="0" smtClean="0">
              <a:solidFill>
                <a:srgbClr val="0070C0"/>
              </a:solidFill>
            </a:endParaRPr>
          </a:p>
          <a:p>
            <a:r>
              <a:rPr lang="cs-CZ" sz="2000" b="1" dirty="0" smtClean="0"/>
              <a:t>Zdroje </a:t>
            </a:r>
            <a:endParaRPr lang="cs-CZ" sz="2000" dirty="0" smtClean="0"/>
          </a:p>
          <a:p>
            <a:r>
              <a:rPr lang="cs-CZ" sz="2000" b="1" dirty="0" smtClean="0"/>
              <a:t>CERMAT: Anglický jazyk: základní úroveň obtížnosti: cvičný poslech. (testový sešit). 2011.</a:t>
            </a:r>
            <a:endParaRPr lang="cs-CZ" sz="2000" dirty="0" smtClean="0"/>
          </a:p>
          <a:p>
            <a:r>
              <a:rPr lang="cs-CZ" sz="2000" b="1" dirty="0" smtClean="0"/>
              <a:t>CERMAT: Anglický jazyk: základní úroveň obtížnosti: cvičný poslech. (CD). </a:t>
            </a:r>
            <a:r>
              <a:rPr lang="cs-CZ" sz="2000" b="1" smtClean="0"/>
              <a:t>2011.</a:t>
            </a:r>
            <a:endParaRPr lang="cs-CZ" sz="2000"/>
          </a:p>
        </p:txBody>
      </p:sp>
    </p:spTree>
    <p:extLst>
      <p:ext uri="{BB962C8B-B14F-4D97-AF65-F5344CB8AC3E}">
        <p14:creationId xmlns="" xmlns:p14="http://schemas.microsoft.com/office/powerpoint/2010/main" val="1735505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394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Listening VY_32_INOVACE_AJ_3_58</vt:lpstr>
      <vt:lpstr>Before listening</vt:lpstr>
      <vt:lpstr>Task 1</vt:lpstr>
      <vt:lpstr>TIPS</vt:lpstr>
      <vt:lpstr>During first listening</vt:lpstr>
      <vt:lpstr>TIPS</vt:lpstr>
      <vt:lpstr>During second listening</vt:lpstr>
      <vt:lpstr>TIPS</vt:lpstr>
      <vt:lpstr>Task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Lorencovičová</dc:creator>
  <cp:lastModifiedBy>spravce2</cp:lastModifiedBy>
  <cp:revision>18</cp:revision>
  <dcterms:created xsi:type="dcterms:W3CDTF">2012-12-27T21:19:10Z</dcterms:created>
  <dcterms:modified xsi:type="dcterms:W3CDTF">2014-05-29T19:41:47Z</dcterms:modified>
</cp:coreProperties>
</file>