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60" r:id="rId4"/>
    <p:sldId id="262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7694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4917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700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4938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9243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7549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9261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501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232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1782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2886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74FD1-E477-49A9-A81C-C8F5BC7CC784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33AAD-DDAB-41E3-A27A-076B20CD5C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6308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Describing pictures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Present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continuous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b="1">
                <a:solidFill>
                  <a:schemeClr val="tx1"/>
                </a:solidFill>
              </a:rPr>
              <a:t>VY_32_INOVACE_AJ_1_44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620688"/>
            <a:ext cx="5760720" cy="12588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714480" y="357166"/>
            <a:ext cx="614366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b="1" dirty="0" smtClean="0"/>
              <a:t>Číslo projektu: CZ.1.07./1.5.00/34.0938  Název projektu: Zlepšení podmínek pro vzdělávání na SUŠ, Ostrava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xmlns="" val="88507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When</a:t>
            </a:r>
            <a:r>
              <a:rPr lang="cs-CZ" dirty="0" smtClean="0"/>
              <a:t> do </a:t>
            </a:r>
            <a:r>
              <a:rPr lang="cs-CZ" dirty="0" err="1" smtClean="0"/>
              <a:t>we</a:t>
            </a:r>
            <a:r>
              <a:rPr lang="cs-CZ" dirty="0" smtClean="0"/>
              <a:t> use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continuous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r>
              <a:rPr lang="cs-CZ" dirty="0" err="1" smtClean="0"/>
              <a:t>Something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happening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endParaRPr lang="cs-CZ" dirty="0" smtClean="0"/>
          </a:p>
          <a:p>
            <a:r>
              <a:rPr lang="cs-CZ" dirty="0" err="1" smtClean="0"/>
              <a:t>Something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happening </a:t>
            </a:r>
            <a:r>
              <a:rPr lang="cs-CZ" dirty="0" err="1" smtClean="0"/>
              <a:t>around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endParaRPr lang="cs-CZ" dirty="0" smtClean="0"/>
          </a:p>
          <a:p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action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temporary</a:t>
            </a:r>
            <a:endParaRPr lang="cs-CZ" dirty="0" smtClean="0"/>
          </a:p>
          <a:p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action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incomplete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00703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70C0"/>
                </a:solidFill>
              </a:rPr>
              <a:t>Task</a:t>
            </a:r>
            <a:r>
              <a:rPr lang="cs-CZ" dirty="0" smtClean="0">
                <a:solidFill>
                  <a:srgbClr val="0070C0"/>
                </a:solidFill>
              </a:rPr>
              <a:t> 1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 smtClean="0">
                <a:solidFill>
                  <a:srgbClr val="0070C0"/>
                </a:solidFill>
              </a:rPr>
              <a:t>Write</a:t>
            </a:r>
            <a:r>
              <a:rPr lang="cs-CZ" i="1" dirty="0" smtClean="0">
                <a:solidFill>
                  <a:srgbClr val="0070C0"/>
                </a:solidFill>
              </a:rPr>
              <a:t> a sentence </a:t>
            </a:r>
            <a:r>
              <a:rPr lang="cs-CZ" i="1" dirty="0" err="1" smtClean="0">
                <a:solidFill>
                  <a:srgbClr val="0070C0"/>
                </a:solidFill>
              </a:rPr>
              <a:t>for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each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of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the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four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meanings</a:t>
            </a:r>
            <a:endParaRPr lang="cs-CZ" i="1" dirty="0" smtClean="0">
              <a:solidFill>
                <a:srgbClr val="0070C0"/>
              </a:solidFill>
            </a:endParaRPr>
          </a:p>
          <a:p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Something</a:t>
            </a:r>
            <a:r>
              <a:rPr lang="cs-CZ" sz="2400" dirty="0" smtClean="0"/>
              <a:t> </a:t>
            </a:r>
            <a:r>
              <a:rPr lang="cs-CZ" sz="2400" dirty="0" err="1"/>
              <a:t>is</a:t>
            </a:r>
            <a:r>
              <a:rPr lang="cs-CZ" sz="2400" dirty="0"/>
              <a:t> happening </a:t>
            </a:r>
            <a:r>
              <a:rPr lang="cs-CZ" sz="2400" dirty="0" err="1"/>
              <a:t>right</a:t>
            </a:r>
            <a:r>
              <a:rPr lang="cs-CZ" sz="2400" dirty="0"/>
              <a:t> </a:t>
            </a:r>
            <a:r>
              <a:rPr lang="cs-CZ" sz="2400" dirty="0" err="1"/>
              <a:t>now</a:t>
            </a:r>
            <a:endParaRPr lang="cs-CZ" sz="2400" dirty="0"/>
          </a:p>
          <a:p>
            <a:pPr marL="0" indent="0">
              <a:buNone/>
            </a:pPr>
            <a:r>
              <a:rPr lang="cs-CZ" sz="2400" dirty="0" err="1"/>
              <a:t>Something</a:t>
            </a:r>
            <a:r>
              <a:rPr lang="cs-CZ" sz="2400" dirty="0"/>
              <a:t> </a:t>
            </a:r>
            <a:r>
              <a:rPr lang="cs-CZ" sz="2400" dirty="0" err="1"/>
              <a:t>is</a:t>
            </a:r>
            <a:r>
              <a:rPr lang="cs-CZ" sz="2400" dirty="0"/>
              <a:t> happening </a:t>
            </a:r>
            <a:r>
              <a:rPr lang="cs-CZ" sz="2400" dirty="0" err="1"/>
              <a:t>around</a:t>
            </a:r>
            <a:r>
              <a:rPr lang="cs-CZ" sz="2400" dirty="0"/>
              <a:t> </a:t>
            </a:r>
            <a:r>
              <a:rPr lang="cs-CZ" sz="2400" dirty="0" err="1"/>
              <a:t>now</a:t>
            </a:r>
            <a:endParaRPr lang="cs-CZ" sz="2400" dirty="0"/>
          </a:p>
          <a:p>
            <a:pPr marL="0" indent="0">
              <a:buNone/>
            </a:pPr>
            <a:r>
              <a:rPr lang="cs-CZ" sz="2400" dirty="0" err="1"/>
              <a:t>An</a:t>
            </a:r>
            <a:r>
              <a:rPr lang="cs-CZ" sz="2400" dirty="0"/>
              <a:t> </a:t>
            </a:r>
            <a:r>
              <a:rPr lang="cs-CZ" sz="2400" dirty="0" err="1"/>
              <a:t>action</a:t>
            </a:r>
            <a:r>
              <a:rPr lang="cs-CZ" sz="2400" dirty="0"/>
              <a:t> </a:t>
            </a:r>
            <a:r>
              <a:rPr lang="cs-CZ" sz="2400" dirty="0" err="1"/>
              <a:t>is</a:t>
            </a:r>
            <a:r>
              <a:rPr lang="cs-CZ" sz="2400" dirty="0"/>
              <a:t> </a:t>
            </a:r>
            <a:r>
              <a:rPr lang="cs-CZ" sz="2400" dirty="0" err="1"/>
              <a:t>temporary</a:t>
            </a:r>
            <a:endParaRPr lang="cs-CZ" sz="2400" dirty="0"/>
          </a:p>
          <a:p>
            <a:pPr marL="0" indent="0">
              <a:buNone/>
            </a:pPr>
            <a:r>
              <a:rPr lang="cs-CZ" sz="2400" dirty="0" err="1"/>
              <a:t>An</a:t>
            </a:r>
            <a:r>
              <a:rPr lang="cs-CZ" sz="2400" dirty="0"/>
              <a:t> </a:t>
            </a:r>
            <a:r>
              <a:rPr lang="cs-CZ" sz="2400" dirty="0" err="1"/>
              <a:t>action</a:t>
            </a:r>
            <a:r>
              <a:rPr lang="cs-CZ" sz="2400" dirty="0"/>
              <a:t> </a:t>
            </a:r>
            <a:r>
              <a:rPr lang="cs-CZ" sz="2400" dirty="0" err="1"/>
              <a:t>is</a:t>
            </a:r>
            <a:r>
              <a:rPr lang="cs-CZ" sz="2400" dirty="0"/>
              <a:t> </a:t>
            </a:r>
            <a:r>
              <a:rPr lang="cs-CZ" sz="2400" dirty="0" err="1"/>
              <a:t>incomplete</a:t>
            </a:r>
            <a:endParaRPr lang="cs-CZ" sz="2400" dirty="0"/>
          </a:p>
          <a:p>
            <a:endParaRPr lang="cs-CZ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206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connection</a:t>
            </a:r>
            <a:r>
              <a:rPr lang="cs-CZ" dirty="0" smtClean="0"/>
              <a:t> </a:t>
            </a:r>
            <a:r>
              <a:rPr lang="cs-CZ" dirty="0" err="1" smtClean="0"/>
              <a:t>between</a:t>
            </a:r>
            <a:r>
              <a:rPr lang="cs-CZ" dirty="0" smtClean="0"/>
              <a:t>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continuous</a:t>
            </a:r>
            <a:r>
              <a:rPr lang="cs-CZ" dirty="0" smtClean="0"/>
              <a:t> and </a:t>
            </a:r>
            <a:r>
              <a:rPr lang="cs-CZ" dirty="0" err="1" smtClean="0"/>
              <a:t>describing</a:t>
            </a:r>
            <a:r>
              <a:rPr lang="cs-CZ" dirty="0" smtClean="0"/>
              <a:t> </a:t>
            </a:r>
            <a:r>
              <a:rPr lang="cs-CZ" dirty="0" err="1" smtClean="0"/>
              <a:t>pictures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u="sng" dirty="0" err="1" smtClean="0"/>
              <a:t>We</a:t>
            </a:r>
            <a:r>
              <a:rPr lang="cs-CZ" u="sng" dirty="0" smtClean="0"/>
              <a:t> use </a:t>
            </a:r>
            <a:r>
              <a:rPr lang="cs-CZ" u="sng" dirty="0" err="1" smtClean="0"/>
              <a:t>present</a:t>
            </a:r>
            <a:r>
              <a:rPr lang="cs-CZ" u="sng" dirty="0" smtClean="0"/>
              <a:t> </a:t>
            </a:r>
            <a:r>
              <a:rPr lang="cs-CZ" u="sng" dirty="0" err="1" smtClean="0"/>
              <a:t>continous</a:t>
            </a:r>
            <a:r>
              <a:rPr lang="cs-CZ" u="sng" dirty="0" smtClean="0"/>
              <a:t> to </a:t>
            </a:r>
            <a:r>
              <a:rPr lang="cs-CZ" u="sng" dirty="0" err="1" smtClean="0"/>
              <a:t>describe</a:t>
            </a:r>
            <a:r>
              <a:rPr lang="cs-CZ" u="sng" dirty="0" smtClean="0"/>
              <a:t> </a:t>
            </a:r>
            <a:r>
              <a:rPr lang="cs-CZ" u="sng" dirty="0" err="1" smtClean="0"/>
              <a:t>what</a:t>
            </a:r>
            <a:r>
              <a:rPr lang="cs-CZ" u="sng" dirty="0" smtClean="0"/>
              <a:t> </a:t>
            </a:r>
            <a:r>
              <a:rPr lang="cs-CZ" u="sng" dirty="0" err="1" smtClean="0"/>
              <a:t>people</a:t>
            </a:r>
            <a:r>
              <a:rPr lang="cs-CZ" u="sng" dirty="0" smtClean="0"/>
              <a:t> are </a:t>
            </a:r>
            <a:r>
              <a:rPr lang="cs-CZ" u="sng" dirty="0" err="1" smtClean="0"/>
              <a:t>doing</a:t>
            </a:r>
            <a:r>
              <a:rPr lang="cs-CZ" u="sng" dirty="0" smtClean="0"/>
              <a:t> in </a:t>
            </a:r>
            <a:r>
              <a:rPr lang="cs-CZ" u="sng" dirty="0" err="1" smtClean="0"/>
              <a:t>the</a:t>
            </a:r>
            <a:r>
              <a:rPr lang="cs-CZ" u="sng" dirty="0" smtClean="0"/>
              <a:t> </a:t>
            </a:r>
            <a:r>
              <a:rPr lang="cs-CZ" u="sng" dirty="0" err="1" smtClean="0"/>
              <a:t>picture</a:t>
            </a:r>
            <a:r>
              <a:rPr lang="cs-CZ" u="sng" dirty="0" smtClean="0"/>
              <a:t> – </a:t>
            </a:r>
            <a:r>
              <a:rPr lang="cs-CZ" u="sng" dirty="0" err="1" smtClean="0"/>
              <a:t>because</a:t>
            </a:r>
            <a:r>
              <a:rPr lang="cs-CZ" u="sng" dirty="0" smtClean="0"/>
              <a:t> </a:t>
            </a:r>
            <a:r>
              <a:rPr lang="cs-CZ" u="sng" dirty="0" err="1" smtClean="0"/>
              <a:t>they</a:t>
            </a:r>
            <a:r>
              <a:rPr lang="cs-CZ" u="sng" dirty="0" smtClean="0"/>
              <a:t> are </a:t>
            </a:r>
            <a:r>
              <a:rPr lang="cs-CZ" u="sng" dirty="0" err="1" smtClean="0"/>
              <a:t>doing</a:t>
            </a:r>
            <a:r>
              <a:rPr lang="cs-CZ" u="sng" dirty="0" smtClean="0"/>
              <a:t> </a:t>
            </a:r>
            <a:r>
              <a:rPr lang="cs-CZ" u="sng" dirty="0" err="1" smtClean="0"/>
              <a:t>it</a:t>
            </a:r>
            <a:r>
              <a:rPr lang="cs-CZ" u="sng" dirty="0" smtClean="0"/>
              <a:t> </a:t>
            </a:r>
            <a:r>
              <a:rPr lang="cs-CZ" u="sng" dirty="0" err="1" smtClean="0"/>
              <a:t>at</a:t>
            </a:r>
            <a:r>
              <a:rPr lang="cs-CZ" u="sng" dirty="0" smtClean="0"/>
              <a:t> </a:t>
            </a:r>
            <a:r>
              <a:rPr lang="cs-CZ" u="sng" dirty="0" err="1" smtClean="0"/>
              <a:t>the</a:t>
            </a:r>
            <a:r>
              <a:rPr lang="cs-CZ" u="sng" dirty="0" smtClean="0"/>
              <a:t> moment </a:t>
            </a:r>
            <a:r>
              <a:rPr lang="cs-CZ" u="sng" dirty="0" err="1" smtClean="0"/>
              <a:t>the</a:t>
            </a:r>
            <a:r>
              <a:rPr lang="cs-CZ" u="sng" dirty="0" smtClean="0"/>
              <a:t> </a:t>
            </a:r>
            <a:r>
              <a:rPr lang="cs-CZ" u="sng" dirty="0" err="1" smtClean="0"/>
              <a:t>picture</a:t>
            </a:r>
            <a:r>
              <a:rPr lang="cs-CZ" u="sng" dirty="0" smtClean="0"/>
              <a:t> </a:t>
            </a:r>
            <a:r>
              <a:rPr lang="cs-CZ" u="sng" dirty="0" err="1" smtClean="0"/>
              <a:t>is</a:t>
            </a:r>
            <a:r>
              <a:rPr lang="cs-CZ" u="sng" dirty="0" smtClean="0"/>
              <a:t> </a:t>
            </a:r>
            <a:r>
              <a:rPr lang="cs-CZ" u="sng" dirty="0" err="1" smtClean="0"/>
              <a:t>taken</a:t>
            </a:r>
            <a:r>
              <a:rPr lang="cs-CZ" u="sng" dirty="0" smtClean="0"/>
              <a:t>.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xmlns="" val="2414301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70C0"/>
                </a:solidFill>
              </a:rPr>
              <a:t>Task</a:t>
            </a:r>
            <a:r>
              <a:rPr lang="cs-CZ" dirty="0" smtClean="0">
                <a:solidFill>
                  <a:srgbClr val="0070C0"/>
                </a:solidFill>
              </a:rPr>
              <a:t> 2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 smtClean="0">
                <a:solidFill>
                  <a:srgbClr val="0070C0"/>
                </a:solidFill>
              </a:rPr>
              <a:t>See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the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picture</a:t>
            </a:r>
            <a:r>
              <a:rPr lang="cs-CZ" i="1" dirty="0" smtClean="0">
                <a:solidFill>
                  <a:srgbClr val="0070C0"/>
                </a:solidFill>
              </a:rPr>
              <a:t> and make ten </a:t>
            </a:r>
            <a:r>
              <a:rPr lang="cs-CZ" i="1" dirty="0" err="1" smtClean="0">
                <a:solidFill>
                  <a:srgbClr val="0070C0"/>
                </a:solidFill>
              </a:rPr>
              <a:t>sentences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about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what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the</a:t>
            </a:r>
            <a:r>
              <a:rPr lang="cs-CZ" i="1" dirty="0" smtClean="0">
                <a:solidFill>
                  <a:srgbClr val="0070C0"/>
                </a:solidFill>
              </a:rPr>
              <a:t> </a:t>
            </a:r>
            <a:r>
              <a:rPr lang="cs-CZ" i="1" dirty="0" err="1" smtClean="0">
                <a:solidFill>
                  <a:srgbClr val="0070C0"/>
                </a:solidFill>
              </a:rPr>
              <a:t>people</a:t>
            </a:r>
            <a:r>
              <a:rPr lang="cs-CZ" i="1" dirty="0" smtClean="0">
                <a:solidFill>
                  <a:srgbClr val="0070C0"/>
                </a:solidFill>
              </a:rPr>
              <a:t> are </a:t>
            </a:r>
            <a:r>
              <a:rPr lang="cs-CZ" i="1" dirty="0" err="1" smtClean="0">
                <a:solidFill>
                  <a:srgbClr val="0070C0"/>
                </a:solidFill>
              </a:rPr>
              <a:t>doing</a:t>
            </a:r>
            <a:r>
              <a:rPr lang="cs-CZ" i="1" dirty="0" smtClean="0">
                <a:solidFill>
                  <a:srgbClr val="0070C0"/>
                </a:solidFill>
              </a:rPr>
              <a:t>.</a:t>
            </a:r>
            <a:endParaRPr lang="cs-CZ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51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750" y="723900"/>
            <a:ext cx="7810500" cy="54102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71472" y="628652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Kresba: 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022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135</Words>
  <Application>Microsoft Office PowerPoint</Application>
  <PresentationFormat>Předvádění na obrazovce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Describing pictures</vt:lpstr>
      <vt:lpstr>Present continuous</vt:lpstr>
      <vt:lpstr>Task 1</vt:lpstr>
      <vt:lpstr>Snímek 4</vt:lpstr>
      <vt:lpstr>Task 2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Eva Lorencovičová</dc:creator>
  <cp:lastModifiedBy>spravce2</cp:lastModifiedBy>
  <cp:revision>9</cp:revision>
  <dcterms:created xsi:type="dcterms:W3CDTF">2012-12-27T21:19:10Z</dcterms:created>
  <dcterms:modified xsi:type="dcterms:W3CDTF">2014-05-29T17:41:23Z</dcterms:modified>
</cp:coreProperties>
</file>