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6" r:id="rId3"/>
    <p:sldId id="261" r:id="rId4"/>
    <p:sldId id="267" r:id="rId5"/>
    <p:sldId id="268" r:id="rId6"/>
    <p:sldId id="269" r:id="rId7"/>
    <p:sldId id="270" r:id="rId8"/>
    <p:sldId id="271" r:id="rId9"/>
    <p:sldId id="272" r:id="rId10"/>
    <p:sldId id="273" r:id="rId11"/>
    <p:sldId id="27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8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5E302-6515-403D-A3A3-B412BF68A63C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32F123-BDA3-4487-AE9A-B7224715C3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5629546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5E302-6515-403D-A3A3-B412BF68A63C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32F123-BDA3-4487-AE9A-B7224715C3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986035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5E302-6515-403D-A3A3-B412BF68A63C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32F123-BDA3-4487-AE9A-B7224715C3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966363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5E302-6515-403D-A3A3-B412BF68A63C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32F123-BDA3-4487-AE9A-B7224715C3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403221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5E302-6515-403D-A3A3-B412BF68A63C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32F123-BDA3-4487-AE9A-B7224715C3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545129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5E302-6515-403D-A3A3-B412BF68A63C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32F123-BDA3-4487-AE9A-B7224715C3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574165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5E302-6515-403D-A3A3-B412BF68A63C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32F123-BDA3-4487-AE9A-B7224715C3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268612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5E302-6515-403D-A3A3-B412BF68A63C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32F123-BDA3-4487-AE9A-B7224715C3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649682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5E302-6515-403D-A3A3-B412BF68A63C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32F123-BDA3-4487-AE9A-B7224715C3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900094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5E302-6515-403D-A3A3-B412BF68A63C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32F123-BDA3-4487-AE9A-B7224715C3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28414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5E302-6515-403D-A3A3-B412BF68A63C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32F123-BDA3-4487-AE9A-B7224715C3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748527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05E302-6515-403D-A3A3-B412BF68A63C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32F123-BDA3-4487-AE9A-B7224715C3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067591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996952"/>
            <a:ext cx="7772400" cy="1470025"/>
          </a:xfrm>
        </p:spPr>
        <p:txBody>
          <a:bodyPr/>
          <a:lstStyle/>
          <a:p>
            <a:r>
              <a:rPr lang="cs-CZ" b="1" dirty="0" err="1" smtClean="0"/>
              <a:t>Analysing</a:t>
            </a:r>
            <a:r>
              <a:rPr lang="cs-CZ" b="1" dirty="0" smtClean="0"/>
              <a:t> a </a:t>
            </a:r>
            <a:r>
              <a:rPr lang="cs-CZ" b="1" dirty="0" err="1" smtClean="0"/>
              <a:t>writing</a:t>
            </a:r>
            <a:r>
              <a:rPr lang="cs-CZ" b="1" dirty="0" smtClean="0"/>
              <a:t> </a:t>
            </a:r>
            <a:r>
              <a:rPr lang="cs-CZ" b="1" dirty="0" err="1" smtClean="0"/>
              <a:t>task</a:t>
            </a:r>
            <a:r>
              <a:rPr lang="cs-CZ" b="1" dirty="0" smtClean="0"/>
              <a:t/>
            </a:r>
            <a:br>
              <a:rPr lang="cs-CZ" b="1" dirty="0" smtClean="0"/>
            </a:br>
            <a:endParaRPr lang="en-US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b="1">
                <a:solidFill>
                  <a:schemeClr val="tx1"/>
                </a:solidFill>
              </a:rPr>
              <a:t>VY_32_INOVACE_AJ_1_55</a:t>
            </a:r>
            <a:endParaRPr lang="en-US" b="1" dirty="0" smtClean="0">
              <a:solidFill>
                <a:schemeClr val="tx1"/>
              </a:solidFill>
            </a:endParaRPr>
          </a:p>
          <a:p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620688"/>
            <a:ext cx="5760720" cy="1258824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1714480" y="357166"/>
            <a:ext cx="6143668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b="1" dirty="0" smtClean="0"/>
              <a:t>Číslo projektu: CZ.1.07./1.5.00/34.0938  Název projektu: Zlepšení podmínek pro vzdělávání na SUŠ, Ostrava</a:t>
            </a:r>
            <a:endParaRPr lang="cs-CZ" sz="1000" dirty="0"/>
          </a:p>
        </p:txBody>
      </p:sp>
    </p:spTree>
    <p:extLst>
      <p:ext uri="{BB962C8B-B14F-4D97-AF65-F5344CB8AC3E}">
        <p14:creationId xmlns="" xmlns:p14="http://schemas.microsoft.com/office/powerpoint/2010/main" val="3601146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2002234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When you should write a piece writing, what information do you need to know?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0928"/>
            <a:ext cx="8229600" cy="3345235"/>
          </a:xfrm>
        </p:spPr>
        <p:txBody>
          <a:bodyPr/>
          <a:lstStyle/>
          <a:p>
            <a:r>
              <a:rPr lang="en-GB" dirty="0" smtClean="0"/>
              <a:t>Make a few notes.</a:t>
            </a:r>
          </a:p>
          <a:p>
            <a:r>
              <a:rPr lang="en-GB" dirty="0" smtClean="0"/>
              <a:t>Now discuss with your neighbour.</a:t>
            </a:r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7178704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0070C0"/>
                </a:solidFill>
              </a:rPr>
              <a:t>Task</a:t>
            </a:r>
            <a:r>
              <a:rPr lang="cs-CZ" dirty="0" smtClean="0">
                <a:solidFill>
                  <a:srgbClr val="0070C0"/>
                </a:solidFill>
              </a:rPr>
              <a:t> 1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360280"/>
          </a:xfrm>
        </p:spPr>
        <p:txBody>
          <a:bodyPr>
            <a:normAutofit fontScale="85000" lnSpcReduction="20000"/>
          </a:bodyPr>
          <a:lstStyle/>
          <a:p>
            <a:r>
              <a:rPr lang="cs-CZ" i="1" dirty="0" err="1" smtClean="0">
                <a:solidFill>
                  <a:srgbClr val="0070C0"/>
                </a:solidFill>
              </a:rPr>
              <a:t>Read</a:t>
            </a:r>
            <a:r>
              <a:rPr lang="cs-CZ" i="1" dirty="0" smtClean="0">
                <a:solidFill>
                  <a:srgbClr val="0070C0"/>
                </a:solidFill>
              </a:rPr>
              <a:t> </a:t>
            </a:r>
            <a:r>
              <a:rPr lang="cs-CZ" i="1" dirty="0" err="1" smtClean="0">
                <a:solidFill>
                  <a:srgbClr val="0070C0"/>
                </a:solidFill>
              </a:rPr>
              <a:t>the</a:t>
            </a:r>
            <a:r>
              <a:rPr lang="cs-CZ" i="1" dirty="0" smtClean="0">
                <a:solidFill>
                  <a:srgbClr val="0070C0"/>
                </a:solidFill>
              </a:rPr>
              <a:t> </a:t>
            </a:r>
            <a:r>
              <a:rPr lang="cs-CZ" i="1" dirty="0" err="1" smtClean="0">
                <a:solidFill>
                  <a:srgbClr val="0070C0"/>
                </a:solidFill>
              </a:rPr>
              <a:t>following</a:t>
            </a:r>
            <a:r>
              <a:rPr lang="cs-CZ" i="1" dirty="0" smtClean="0">
                <a:solidFill>
                  <a:srgbClr val="0070C0"/>
                </a:solidFill>
              </a:rPr>
              <a:t> </a:t>
            </a:r>
            <a:r>
              <a:rPr lang="cs-CZ" i="1" dirty="0" err="1" smtClean="0">
                <a:solidFill>
                  <a:srgbClr val="0070C0"/>
                </a:solidFill>
              </a:rPr>
              <a:t>writing</a:t>
            </a:r>
            <a:r>
              <a:rPr lang="cs-CZ" i="1" dirty="0" smtClean="0">
                <a:solidFill>
                  <a:srgbClr val="0070C0"/>
                </a:solidFill>
              </a:rPr>
              <a:t> </a:t>
            </a:r>
            <a:r>
              <a:rPr lang="cs-CZ" i="1" dirty="0" err="1" smtClean="0">
                <a:solidFill>
                  <a:srgbClr val="0070C0"/>
                </a:solidFill>
              </a:rPr>
              <a:t>task</a:t>
            </a:r>
            <a:r>
              <a:rPr lang="cs-CZ" i="1" dirty="0" smtClean="0">
                <a:solidFill>
                  <a:srgbClr val="0070C0"/>
                </a:solidFill>
              </a:rPr>
              <a:t>. </a:t>
            </a:r>
            <a:r>
              <a:rPr lang="cs-CZ" i="1" dirty="0" err="1" smtClean="0">
                <a:solidFill>
                  <a:srgbClr val="0070C0"/>
                </a:solidFill>
              </a:rPr>
              <a:t>What</a:t>
            </a:r>
            <a:r>
              <a:rPr lang="cs-CZ" i="1" dirty="0" smtClean="0">
                <a:solidFill>
                  <a:srgbClr val="0070C0"/>
                </a:solidFill>
              </a:rPr>
              <a:t> </a:t>
            </a:r>
            <a:r>
              <a:rPr lang="cs-CZ" i="1" dirty="0" err="1" smtClean="0">
                <a:solidFill>
                  <a:srgbClr val="0070C0"/>
                </a:solidFill>
              </a:rPr>
              <a:t>kind</a:t>
            </a:r>
            <a:r>
              <a:rPr lang="cs-CZ" i="1" dirty="0" smtClean="0">
                <a:solidFill>
                  <a:srgbClr val="0070C0"/>
                </a:solidFill>
              </a:rPr>
              <a:t> </a:t>
            </a:r>
            <a:r>
              <a:rPr lang="cs-CZ" i="1" dirty="0" err="1" smtClean="0">
                <a:solidFill>
                  <a:srgbClr val="0070C0"/>
                </a:solidFill>
              </a:rPr>
              <a:t>of</a:t>
            </a:r>
            <a:r>
              <a:rPr lang="cs-CZ" i="1" dirty="0" smtClean="0">
                <a:solidFill>
                  <a:srgbClr val="0070C0"/>
                </a:solidFill>
              </a:rPr>
              <a:t> </a:t>
            </a:r>
            <a:r>
              <a:rPr lang="cs-CZ" i="1" dirty="0" err="1" smtClean="0">
                <a:solidFill>
                  <a:srgbClr val="0070C0"/>
                </a:solidFill>
              </a:rPr>
              <a:t>information</a:t>
            </a:r>
            <a:r>
              <a:rPr lang="cs-CZ" i="1" dirty="0" smtClean="0">
                <a:solidFill>
                  <a:srgbClr val="0070C0"/>
                </a:solidFill>
              </a:rPr>
              <a:t> </a:t>
            </a:r>
            <a:r>
              <a:rPr lang="cs-CZ" i="1" dirty="0" err="1" smtClean="0">
                <a:solidFill>
                  <a:srgbClr val="0070C0"/>
                </a:solidFill>
              </a:rPr>
              <a:t>is</a:t>
            </a:r>
            <a:r>
              <a:rPr lang="cs-CZ" i="1" dirty="0" smtClean="0">
                <a:solidFill>
                  <a:srgbClr val="0070C0"/>
                </a:solidFill>
              </a:rPr>
              <a:t> in </a:t>
            </a:r>
            <a:r>
              <a:rPr lang="cs-CZ" b="1" i="1" dirty="0" err="1" smtClean="0">
                <a:solidFill>
                  <a:srgbClr val="0070C0"/>
                </a:solidFill>
              </a:rPr>
              <a:t>bold</a:t>
            </a:r>
            <a:r>
              <a:rPr lang="cs-CZ" i="1" dirty="0" smtClean="0">
                <a:solidFill>
                  <a:srgbClr val="0070C0"/>
                </a:solidFill>
              </a:rPr>
              <a:t>?</a:t>
            </a:r>
          </a:p>
          <a:p>
            <a:r>
              <a:rPr lang="en-GB" dirty="0" smtClean="0"/>
              <a:t>P</a:t>
            </a:r>
            <a:r>
              <a:rPr lang="cs-CZ" dirty="0" smtClean="0"/>
              <a:t>ř</a:t>
            </a:r>
            <a:r>
              <a:rPr lang="en-GB" dirty="0" err="1" smtClean="0"/>
              <a:t>edstavte</a:t>
            </a:r>
            <a:r>
              <a:rPr lang="en-GB" dirty="0" smtClean="0"/>
              <a:t> </a:t>
            </a:r>
            <a:r>
              <a:rPr lang="en-GB" dirty="0" err="1"/>
              <a:t>si</a:t>
            </a:r>
            <a:r>
              <a:rPr lang="en-GB" dirty="0"/>
              <a:t> </a:t>
            </a:r>
            <a:r>
              <a:rPr lang="en-GB" dirty="0" err="1"/>
              <a:t>následující</a:t>
            </a:r>
            <a:r>
              <a:rPr lang="en-GB" dirty="0"/>
              <a:t> </a:t>
            </a:r>
            <a:r>
              <a:rPr lang="en-GB" dirty="0" err="1"/>
              <a:t>situaci</a:t>
            </a:r>
            <a:r>
              <a:rPr lang="en-GB" dirty="0"/>
              <a:t>: </a:t>
            </a:r>
            <a:r>
              <a:rPr lang="en-GB" dirty="0" err="1"/>
              <a:t>Jste</a:t>
            </a:r>
            <a:r>
              <a:rPr lang="en-GB" dirty="0"/>
              <a:t> </a:t>
            </a:r>
            <a:r>
              <a:rPr lang="en-GB" dirty="0" err="1"/>
              <a:t>na</a:t>
            </a:r>
            <a:r>
              <a:rPr lang="en-GB" dirty="0"/>
              <a:t> </a:t>
            </a:r>
            <a:r>
              <a:rPr lang="en-GB" dirty="0" err="1"/>
              <a:t>letní</a:t>
            </a:r>
            <a:r>
              <a:rPr lang="en-GB" dirty="0"/>
              <a:t> </a:t>
            </a:r>
            <a:r>
              <a:rPr lang="en-GB" dirty="0" err="1" smtClean="0"/>
              <a:t>brigád</a:t>
            </a:r>
            <a:r>
              <a:rPr lang="cs-CZ" dirty="0" smtClean="0"/>
              <a:t>ě</a:t>
            </a:r>
            <a:r>
              <a:rPr lang="en-GB" dirty="0" smtClean="0"/>
              <a:t> </a:t>
            </a:r>
            <a:r>
              <a:rPr lang="en-GB" dirty="0"/>
              <a:t>v </a:t>
            </a:r>
            <a:r>
              <a:rPr lang="en-GB" dirty="0" err="1" smtClean="0"/>
              <a:t>zahrani</a:t>
            </a:r>
            <a:r>
              <a:rPr lang="cs-CZ" dirty="0" smtClean="0"/>
              <a:t>č</a:t>
            </a:r>
            <a:r>
              <a:rPr lang="en-GB" dirty="0" smtClean="0"/>
              <a:t>í</a:t>
            </a:r>
            <a:r>
              <a:rPr lang="en-GB" dirty="0"/>
              <a:t>. </a:t>
            </a:r>
            <a:r>
              <a:rPr lang="en-GB" dirty="0" err="1"/>
              <a:t>Rozhodl</a:t>
            </a:r>
            <a:r>
              <a:rPr lang="en-GB" dirty="0"/>
              <a:t>/a </a:t>
            </a:r>
            <a:r>
              <a:rPr lang="en-GB" dirty="0" err="1"/>
              <a:t>jste</a:t>
            </a:r>
            <a:r>
              <a:rPr lang="en-GB" dirty="0"/>
              <a:t> se </a:t>
            </a:r>
            <a:r>
              <a:rPr lang="en-GB" dirty="0" err="1" smtClean="0"/>
              <a:t>napsat</a:t>
            </a:r>
            <a:r>
              <a:rPr lang="cs-CZ" dirty="0" smtClean="0"/>
              <a:t> </a:t>
            </a:r>
            <a:r>
              <a:rPr lang="en-GB" dirty="0" smtClean="0"/>
              <a:t>e-mail </a:t>
            </a:r>
            <a:r>
              <a:rPr lang="en-GB" dirty="0" err="1"/>
              <a:t>svému</a:t>
            </a:r>
            <a:r>
              <a:rPr lang="en-GB" dirty="0"/>
              <a:t> </a:t>
            </a:r>
            <a:r>
              <a:rPr lang="en-GB" dirty="0" err="1"/>
              <a:t>anglicky</a:t>
            </a:r>
            <a:r>
              <a:rPr lang="en-GB" dirty="0"/>
              <a:t> </a:t>
            </a:r>
            <a:r>
              <a:rPr lang="en-GB" dirty="0" err="1"/>
              <a:t>mluvícímu</a:t>
            </a:r>
            <a:r>
              <a:rPr lang="en-GB" dirty="0"/>
              <a:t> </a:t>
            </a:r>
            <a:r>
              <a:rPr lang="en-GB" dirty="0" err="1"/>
              <a:t>kamarádovi</a:t>
            </a:r>
            <a:r>
              <a:rPr lang="en-GB" dirty="0"/>
              <a:t> </a:t>
            </a:r>
            <a:r>
              <a:rPr lang="en-GB" dirty="0" err="1"/>
              <a:t>Brianovi</a:t>
            </a:r>
            <a:r>
              <a:rPr lang="en-GB" dirty="0"/>
              <a:t> a </a:t>
            </a:r>
            <a:r>
              <a:rPr lang="en-GB" dirty="0" err="1"/>
              <a:t>chcete</a:t>
            </a:r>
            <a:r>
              <a:rPr lang="en-GB" dirty="0"/>
              <a:t> se s </a:t>
            </a:r>
            <a:r>
              <a:rPr lang="en-GB" dirty="0" err="1"/>
              <a:t>ním</a:t>
            </a:r>
            <a:r>
              <a:rPr lang="en-GB" dirty="0"/>
              <a:t> </a:t>
            </a:r>
            <a:r>
              <a:rPr lang="en-GB" dirty="0" smtClean="0"/>
              <a:t>pod</a:t>
            </a:r>
            <a:r>
              <a:rPr lang="cs-CZ" dirty="0" smtClean="0"/>
              <a:t>ě</a:t>
            </a:r>
            <a:r>
              <a:rPr lang="en-GB" dirty="0" smtClean="0"/>
              <a:t>lit </a:t>
            </a:r>
            <a:r>
              <a:rPr lang="en-GB" dirty="0"/>
              <a:t>o </a:t>
            </a:r>
            <a:r>
              <a:rPr lang="en-GB" dirty="0" err="1" smtClean="0"/>
              <a:t>svou</a:t>
            </a:r>
            <a:r>
              <a:rPr lang="cs-CZ" dirty="0" smtClean="0"/>
              <a:t> </a:t>
            </a:r>
            <a:r>
              <a:rPr lang="en-GB" dirty="0" err="1" smtClean="0"/>
              <a:t>zkušenost</a:t>
            </a:r>
            <a:r>
              <a:rPr lang="en-GB" dirty="0" smtClean="0"/>
              <a:t> </a:t>
            </a:r>
            <a:r>
              <a:rPr lang="en-GB" dirty="0"/>
              <a:t>a </a:t>
            </a:r>
            <a:r>
              <a:rPr lang="en-GB" dirty="0" err="1"/>
              <a:t>své</a:t>
            </a:r>
            <a:r>
              <a:rPr lang="en-GB" dirty="0"/>
              <a:t> </a:t>
            </a:r>
            <a:r>
              <a:rPr lang="en-GB" dirty="0" err="1"/>
              <a:t>zážitky</a:t>
            </a:r>
            <a:r>
              <a:rPr lang="en-GB" dirty="0"/>
              <a:t> z </a:t>
            </a:r>
            <a:r>
              <a:rPr lang="en-GB" dirty="0" err="1"/>
              <a:t>brigády</a:t>
            </a:r>
            <a:r>
              <a:rPr lang="en-GB" dirty="0"/>
              <a:t>. </a:t>
            </a:r>
            <a:r>
              <a:rPr lang="en-GB" dirty="0" err="1"/>
              <a:t>Napište</a:t>
            </a:r>
            <a:r>
              <a:rPr lang="en-GB" dirty="0"/>
              <a:t> mu </a:t>
            </a:r>
            <a:r>
              <a:rPr lang="en-GB" b="1" dirty="0"/>
              <a:t>e-mail </a:t>
            </a:r>
            <a:r>
              <a:rPr lang="en-GB" dirty="0"/>
              <a:t>v </a:t>
            </a:r>
            <a:r>
              <a:rPr lang="en-GB" dirty="0" err="1"/>
              <a:t>rozsahu</a:t>
            </a:r>
            <a:r>
              <a:rPr lang="en-GB" dirty="0"/>
              <a:t> </a:t>
            </a:r>
            <a:r>
              <a:rPr lang="en-GB" b="1" dirty="0"/>
              <a:t>120–150 </a:t>
            </a:r>
            <a:r>
              <a:rPr lang="en-GB" b="1" dirty="0" err="1"/>
              <a:t>slov</a:t>
            </a:r>
            <a:r>
              <a:rPr lang="en-GB" b="1" dirty="0"/>
              <a:t>, </a:t>
            </a:r>
            <a:r>
              <a:rPr lang="en-GB" dirty="0" err="1"/>
              <a:t>ve</a:t>
            </a:r>
            <a:r>
              <a:rPr lang="en-GB" dirty="0"/>
              <a:t> </a:t>
            </a:r>
            <a:r>
              <a:rPr lang="en-GB" dirty="0" err="1"/>
              <a:t>kterém</a:t>
            </a:r>
            <a:r>
              <a:rPr lang="en-GB" dirty="0"/>
              <a:t>:</a:t>
            </a:r>
          </a:p>
          <a:p>
            <a:r>
              <a:rPr lang="en-GB" b="1" dirty="0" err="1" smtClean="0"/>
              <a:t>uvedete</a:t>
            </a:r>
            <a:r>
              <a:rPr lang="en-GB" b="1" dirty="0"/>
              <a:t>, </a:t>
            </a:r>
            <a:r>
              <a:rPr lang="en-GB" b="1" dirty="0" smtClean="0"/>
              <a:t>pro</a:t>
            </a:r>
            <a:r>
              <a:rPr lang="cs-CZ" b="1" dirty="0" smtClean="0"/>
              <a:t>č</a:t>
            </a:r>
            <a:r>
              <a:rPr lang="en-GB" b="1" dirty="0" smtClean="0"/>
              <a:t> </a:t>
            </a:r>
            <a:r>
              <a:rPr lang="en-GB" dirty="0" err="1"/>
              <a:t>píšete</a:t>
            </a:r>
            <a:r>
              <a:rPr lang="en-GB" dirty="0"/>
              <a:t>;</a:t>
            </a:r>
          </a:p>
          <a:p>
            <a:r>
              <a:rPr lang="en-GB" b="1" dirty="0" err="1" smtClean="0"/>
              <a:t>uvedete</a:t>
            </a:r>
            <a:r>
              <a:rPr lang="en-GB" b="1" dirty="0" smtClean="0"/>
              <a:t> </a:t>
            </a:r>
            <a:r>
              <a:rPr lang="en-GB" b="1" dirty="0" err="1" smtClean="0"/>
              <a:t>alespo</a:t>
            </a:r>
            <a:r>
              <a:rPr lang="cs-CZ" b="1" dirty="0" smtClean="0"/>
              <a:t>ň</a:t>
            </a:r>
            <a:r>
              <a:rPr lang="en-GB" b="1" dirty="0" smtClean="0"/>
              <a:t> t</a:t>
            </a:r>
            <a:r>
              <a:rPr lang="cs-CZ" b="1" dirty="0" smtClean="0"/>
              <a:t>ř</a:t>
            </a:r>
            <a:r>
              <a:rPr lang="en-GB" b="1" dirty="0" err="1" smtClean="0"/>
              <a:t>i</a:t>
            </a:r>
            <a:r>
              <a:rPr lang="en-GB" b="1" dirty="0" smtClean="0"/>
              <a:t> </a:t>
            </a:r>
            <a:r>
              <a:rPr lang="en-GB" dirty="0" err="1"/>
              <a:t>informace</a:t>
            </a:r>
            <a:r>
              <a:rPr lang="en-GB" dirty="0"/>
              <a:t> o </a:t>
            </a:r>
            <a:r>
              <a:rPr lang="en-GB" dirty="0" err="1" smtClean="0"/>
              <a:t>brigád</a:t>
            </a:r>
            <a:r>
              <a:rPr lang="cs-CZ" dirty="0" smtClean="0"/>
              <a:t>ě</a:t>
            </a:r>
            <a:r>
              <a:rPr lang="en-GB" dirty="0" smtClean="0"/>
              <a:t> </a:t>
            </a:r>
            <a:r>
              <a:rPr lang="en-GB" dirty="0"/>
              <a:t>(</a:t>
            </a:r>
            <a:r>
              <a:rPr lang="en-GB" dirty="0" smtClean="0"/>
              <a:t>nap</a:t>
            </a:r>
            <a:r>
              <a:rPr lang="cs-CZ" dirty="0" smtClean="0"/>
              <a:t>ř</a:t>
            </a:r>
            <a:r>
              <a:rPr lang="en-GB" dirty="0" smtClean="0"/>
              <a:t>. </a:t>
            </a:r>
            <a:r>
              <a:rPr lang="en-GB" dirty="0" err="1"/>
              <a:t>typ</a:t>
            </a:r>
            <a:r>
              <a:rPr lang="en-GB" dirty="0"/>
              <a:t>, </a:t>
            </a:r>
            <a:r>
              <a:rPr lang="en-GB" dirty="0" err="1"/>
              <a:t>místo</a:t>
            </a:r>
            <a:r>
              <a:rPr lang="en-GB" dirty="0"/>
              <a:t>, </a:t>
            </a:r>
            <a:r>
              <a:rPr lang="en-GB" dirty="0" err="1"/>
              <a:t>délka</a:t>
            </a:r>
            <a:r>
              <a:rPr lang="en-GB" dirty="0"/>
              <a:t>);</a:t>
            </a:r>
          </a:p>
          <a:p>
            <a:r>
              <a:rPr lang="en-GB" b="1" dirty="0" err="1" smtClean="0"/>
              <a:t>napíšete</a:t>
            </a:r>
            <a:r>
              <a:rPr lang="en-GB" b="1" dirty="0" smtClean="0"/>
              <a:t> </a:t>
            </a:r>
            <a:r>
              <a:rPr lang="en-GB" b="1" dirty="0"/>
              <a:t>o </a:t>
            </a:r>
            <a:r>
              <a:rPr lang="en-GB" b="1" dirty="0" err="1"/>
              <a:t>jedné</a:t>
            </a:r>
            <a:r>
              <a:rPr lang="en-GB" b="1" dirty="0"/>
              <a:t> </a:t>
            </a:r>
            <a:r>
              <a:rPr lang="en-GB" dirty="0" err="1"/>
              <a:t>události</a:t>
            </a:r>
            <a:r>
              <a:rPr lang="en-GB" dirty="0"/>
              <a:t>, </a:t>
            </a:r>
            <a:r>
              <a:rPr lang="en-GB" dirty="0" err="1"/>
              <a:t>kterou</a:t>
            </a:r>
            <a:r>
              <a:rPr lang="en-GB" dirty="0"/>
              <a:t> </a:t>
            </a:r>
            <a:r>
              <a:rPr lang="en-GB" dirty="0" err="1"/>
              <a:t>jste</a:t>
            </a:r>
            <a:r>
              <a:rPr lang="en-GB" dirty="0"/>
              <a:t> </a:t>
            </a:r>
            <a:r>
              <a:rPr lang="en-GB" dirty="0" smtClean="0"/>
              <a:t>b</a:t>
            </a:r>
            <a:r>
              <a:rPr lang="cs-CZ" dirty="0" smtClean="0"/>
              <a:t>ě</a:t>
            </a:r>
            <a:r>
              <a:rPr lang="en-GB" dirty="0" smtClean="0"/>
              <a:t>hem </a:t>
            </a:r>
            <a:r>
              <a:rPr lang="en-GB" dirty="0" err="1"/>
              <a:t>brigády</a:t>
            </a:r>
            <a:r>
              <a:rPr lang="en-GB" dirty="0"/>
              <a:t> </a:t>
            </a:r>
            <a:r>
              <a:rPr lang="en-GB" dirty="0" err="1"/>
              <a:t>zažil</a:t>
            </a:r>
            <a:r>
              <a:rPr lang="en-GB" dirty="0"/>
              <a:t>/a;</a:t>
            </a:r>
          </a:p>
          <a:p>
            <a:r>
              <a:rPr lang="en-GB" b="1" dirty="0" err="1" smtClean="0"/>
              <a:t>zhodnotíte</a:t>
            </a:r>
            <a:r>
              <a:rPr lang="en-GB" b="1" dirty="0" smtClean="0"/>
              <a:t> </a:t>
            </a:r>
            <a:r>
              <a:rPr lang="en-GB" dirty="0" err="1"/>
              <a:t>brigádu</a:t>
            </a:r>
            <a:r>
              <a:rPr lang="en-GB" dirty="0" smtClean="0"/>
              <a:t>.</a:t>
            </a:r>
            <a:endParaRPr lang="cs-CZ" dirty="0" smtClean="0"/>
          </a:p>
          <a:p>
            <a:pPr marL="0" indent="0">
              <a:buNone/>
            </a:pPr>
            <a:r>
              <a:rPr lang="cs-CZ" sz="2400" i="1" dirty="0" smtClean="0"/>
              <a:t>(</a:t>
            </a:r>
            <a:r>
              <a:rPr lang="cs-CZ" sz="2400" dirty="0" err="1"/>
              <a:t>CERMAT</a:t>
            </a:r>
            <a:r>
              <a:rPr lang="cs-CZ" sz="2400" dirty="0"/>
              <a:t>: </a:t>
            </a:r>
            <a:r>
              <a:rPr lang="cs-CZ" sz="2400" i="1" dirty="0"/>
              <a:t>Anglický jazyk: Písemná práce</a:t>
            </a:r>
            <a:r>
              <a:rPr lang="cs-CZ" sz="2400" dirty="0"/>
              <a:t>. 2013</a:t>
            </a:r>
            <a:r>
              <a:rPr lang="cs-CZ" sz="2400" dirty="0" smtClean="0"/>
              <a:t>.)</a:t>
            </a:r>
            <a:endParaRPr lang="cs-CZ" sz="2400" dirty="0"/>
          </a:p>
          <a:p>
            <a:endParaRPr lang="cs-CZ" i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543229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Klíčové informace ze zadání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Délka (120-150 slov)</a:t>
            </a:r>
          </a:p>
          <a:p>
            <a:r>
              <a:rPr lang="cs-CZ" dirty="0" smtClean="0"/>
              <a:t>Typ textu (e-mail)</a:t>
            </a:r>
          </a:p>
          <a:p>
            <a:r>
              <a:rPr lang="cs-CZ" dirty="0" smtClean="0"/>
              <a:t>Jazykové funkce a dílčí cíle (uvedete, napíšete, zhodnotíte) </a:t>
            </a:r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999064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Jaké další informace zadání obsahuje?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Příjemce – komu píšeme (vliv na formální x neformální text!!)</a:t>
            </a:r>
          </a:p>
          <a:p>
            <a:r>
              <a:rPr lang="cs-CZ" dirty="0" smtClean="0"/>
              <a:t>Situace – kde jsme, co tam děláme, píšeme o něčem proběhlém, aktuálním, budoucím (vliv na výběr času!!)</a:t>
            </a:r>
          </a:p>
          <a:p>
            <a:r>
              <a:rPr lang="cs-CZ" b="1" dirty="0" smtClean="0"/>
              <a:t>KOMUNIKAČNÍ CÍL – proč píšeme (vliv na to, jestli vůbec plníme zadání!!!)</a:t>
            </a:r>
            <a:endParaRPr lang="en-GB" b="1" dirty="0"/>
          </a:p>
        </p:txBody>
      </p:sp>
    </p:spTree>
    <p:extLst>
      <p:ext uri="{BB962C8B-B14F-4D97-AF65-F5344CB8AC3E}">
        <p14:creationId xmlns="" xmlns:p14="http://schemas.microsoft.com/office/powerpoint/2010/main" val="28409759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cs-CZ" dirty="0" err="1" smtClean="0">
                <a:solidFill>
                  <a:srgbClr val="0070C0"/>
                </a:solidFill>
              </a:rPr>
              <a:t>Task</a:t>
            </a:r>
            <a:r>
              <a:rPr lang="cs-CZ" dirty="0" smtClean="0">
                <a:solidFill>
                  <a:srgbClr val="0070C0"/>
                </a:solidFill>
              </a:rPr>
              <a:t> 2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360280"/>
          </a:xfrm>
        </p:spPr>
        <p:txBody>
          <a:bodyPr>
            <a:normAutofit fontScale="85000" lnSpcReduction="20000"/>
          </a:bodyPr>
          <a:lstStyle/>
          <a:p>
            <a:r>
              <a:rPr lang="cs-CZ" i="1" dirty="0" err="1" smtClean="0">
                <a:solidFill>
                  <a:srgbClr val="0070C0"/>
                </a:solidFill>
              </a:rPr>
              <a:t>Read</a:t>
            </a:r>
            <a:r>
              <a:rPr lang="cs-CZ" i="1" dirty="0" smtClean="0">
                <a:solidFill>
                  <a:srgbClr val="0070C0"/>
                </a:solidFill>
              </a:rPr>
              <a:t> </a:t>
            </a:r>
            <a:r>
              <a:rPr lang="cs-CZ" i="1" dirty="0" err="1" smtClean="0">
                <a:solidFill>
                  <a:srgbClr val="0070C0"/>
                </a:solidFill>
              </a:rPr>
              <a:t>the</a:t>
            </a:r>
            <a:r>
              <a:rPr lang="cs-CZ" i="1" dirty="0" smtClean="0">
                <a:solidFill>
                  <a:srgbClr val="0070C0"/>
                </a:solidFill>
              </a:rPr>
              <a:t> </a:t>
            </a:r>
            <a:r>
              <a:rPr lang="cs-CZ" i="1" dirty="0" err="1" smtClean="0">
                <a:solidFill>
                  <a:srgbClr val="0070C0"/>
                </a:solidFill>
              </a:rPr>
              <a:t>task</a:t>
            </a:r>
            <a:r>
              <a:rPr lang="cs-CZ" i="1" dirty="0" smtClean="0">
                <a:solidFill>
                  <a:srgbClr val="0070C0"/>
                </a:solidFill>
              </a:rPr>
              <a:t> </a:t>
            </a:r>
            <a:r>
              <a:rPr lang="cs-CZ" i="1" dirty="0" err="1" smtClean="0">
                <a:solidFill>
                  <a:srgbClr val="0070C0"/>
                </a:solidFill>
              </a:rPr>
              <a:t>once</a:t>
            </a:r>
            <a:r>
              <a:rPr lang="cs-CZ" i="1" dirty="0" smtClean="0">
                <a:solidFill>
                  <a:srgbClr val="0070C0"/>
                </a:solidFill>
              </a:rPr>
              <a:t> more. </a:t>
            </a:r>
            <a:r>
              <a:rPr lang="cs-CZ" i="1" dirty="0" err="1" smtClean="0">
                <a:solidFill>
                  <a:srgbClr val="0070C0"/>
                </a:solidFill>
              </a:rPr>
              <a:t>What</a:t>
            </a:r>
            <a:r>
              <a:rPr lang="cs-CZ" i="1" dirty="0" smtClean="0">
                <a:solidFill>
                  <a:srgbClr val="0070C0"/>
                </a:solidFill>
              </a:rPr>
              <a:t> do </a:t>
            </a:r>
            <a:r>
              <a:rPr lang="cs-CZ" i="1" dirty="0" err="1" smtClean="0">
                <a:solidFill>
                  <a:srgbClr val="0070C0"/>
                </a:solidFill>
              </a:rPr>
              <a:t>you</a:t>
            </a:r>
            <a:r>
              <a:rPr lang="cs-CZ" i="1" dirty="0" smtClean="0">
                <a:solidFill>
                  <a:srgbClr val="0070C0"/>
                </a:solidFill>
              </a:rPr>
              <a:t> </a:t>
            </a:r>
            <a:r>
              <a:rPr lang="cs-CZ" i="1" dirty="0" err="1" smtClean="0">
                <a:solidFill>
                  <a:srgbClr val="0070C0"/>
                </a:solidFill>
              </a:rPr>
              <a:t>learn</a:t>
            </a:r>
            <a:r>
              <a:rPr lang="cs-CZ" i="1" dirty="0" smtClean="0">
                <a:solidFill>
                  <a:srgbClr val="0070C0"/>
                </a:solidFill>
              </a:rPr>
              <a:t> </a:t>
            </a:r>
            <a:r>
              <a:rPr lang="cs-CZ" i="1" dirty="0" err="1" smtClean="0">
                <a:solidFill>
                  <a:srgbClr val="0070C0"/>
                </a:solidFill>
              </a:rPr>
              <a:t>about</a:t>
            </a:r>
            <a:r>
              <a:rPr lang="cs-CZ" i="1" dirty="0" smtClean="0">
                <a:solidFill>
                  <a:srgbClr val="0070C0"/>
                </a:solidFill>
              </a:rPr>
              <a:t> </a:t>
            </a:r>
            <a:r>
              <a:rPr lang="cs-CZ" i="1" dirty="0" err="1" smtClean="0">
                <a:solidFill>
                  <a:srgbClr val="0070C0"/>
                </a:solidFill>
              </a:rPr>
              <a:t>the</a:t>
            </a:r>
            <a:r>
              <a:rPr lang="cs-CZ" i="1" dirty="0" smtClean="0">
                <a:solidFill>
                  <a:srgbClr val="0070C0"/>
                </a:solidFill>
              </a:rPr>
              <a:t> </a:t>
            </a:r>
            <a:r>
              <a:rPr lang="cs-CZ" i="1" dirty="0" err="1" smtClean="0">
                <a:solidFill>
                  <a:srgbClr val="0070C0"/>
                </a:solidFill>
              </a:rPr>
              <a:t>reciever</a:t>
            </a:r>
            <a:r>
              <a:rPr lang="cs-CZ" i="1" dirty="0" smtClean="0">
                <a:solidFill>
                  <a:srgbClr val="0070C0"/>
                </a:solidFill>
              </a:rPr>
              <a:t>, </a:t>
            </a:r>
            <a:r>
              <a:rPr lang="cs-CZ" i="1" dirty="0" err="1" smtClean="0">
                <a:solidFill>
                  <a:srgbClr val="0070C0"/>
                </a:solidFill>
              </a:rPr>
              <a:t>situation</a:t>
            </a:r>
            <a:r>
              <a:rPr lang="cs-CZ" i="1" dirty="0" smtClean="0">
                <a:solidFill>
                  <a:srgbClr val="0070C0"/>
                </a:solidFill>
              </a:rPr>
              <a:t> and </a:t>
            </a:r>
            <a:r>
              <a:rPr lang="cs-CZ" i="1" dirty="0" err="1" smtClean="0">
                <a:solidFill>
                  <a:srgbClr val="0070C0"/>
                </a:solidFill>
              </a:rPr>
              <a:t>communicative</a:t>
            </a:r>
            <a:r>
              <a:rPr lang="cs-CZ" i="1" dirty="0" smtClean="0">
                <a:solidFill>
                  <a:srgbClr val="0070C0"/>
                </a:solidFill>
              </a:rPr>
              <a:t> </a:t>
            </a:r>
            <a:r>
              <a:rPr lang="cs-CZ" i="1" dirty="0" err="1" smtClean="0">
                <a:solidFill>
                  <a:srgbClr val="0070C0"/>
                </a:solidFill>
              </a:rPr>
              <a:t>aim</a:t>
            </a:r>
            <a:r>
              <a:rPr lang="cs-CZ" i="1" dirty="0" smtClean="0">
                <a:solidFill>
                  <a:srgbClr val="0070C0"/>
                </a:solidFill>
              </a:rPr>
              <a:t>?</a:t>
            </a:r>
          </a:p>
          <a:p>
            <a:r>
              <a:rPr lang="en-GB" dirty="0" smtClean="0"/>
              <a:t>P</a:t>
            </a:r>
            <a:r>
              <a:rPr lang="cs-CZ" dirty="0" smtClean="0"/>
              <a:t>ř</a:t>
            </a:r>
            <a:r>
              <a:rPr lang="en-GB" dirty="0" err="1" smtClean="0"/>
              <a:t>edstavte</a:t>
            </a:r>
            <a:r>
              <a:rPr lang="en-GB" dirty="0" smtClean="0"/>
              <a:t> </a:t>
            </a:r>
            <a:r>
              <a:rPr lang="en-GB" dirty="0" err="1"/>
              <a:t>si</a:t>
            </a:r>
            <a:r>
              <a:rPr lang="en-GB" dirty="0"/>
              <a:t> </a:t>
            </a:r>
            <a:r>
              <a:rPr lang="en-GB" dirty="0" err="1"/>
              <a:t>následující</a:t>
            </a:r>
            <a:r>
              <a:rPr lang="en-GB" dirty="0"/>
              <a:t> </a:t>
            </a:r>
            <a:r>
              <a:rPr lang="en-GB" dirty="0" err="1"/>
              <a:t>situaci</a:t>
            </a:r>
            <a:r>
              <a:rPr lang="en-GB" dirty="0"/>
              <a:t>: </a:t>
            </a:r>
            <a:r>
              <a:rPr lang="en-GB" dirty="0" err="1"/>
              <a:t>Jste</a:t>
            </a:r>
            <a:r>
              <a:rPr lang="en-GB" dirty="0"/>
              <a:t> </a:t>
            </a:r>
            <a:r>
              <a:rPr lang="en-GB" dirty="0" err="1"/>
              <a:t>na</a:t>
            </a:r>
            <a:r>
              <a:rPr lang="en-GB" dirty="0"/>
              <a:t> </a:t>
            </a:r>
            <a:r>
              <a:rPr lang="en-GB" dirty="0" err="1"/>
              <a:t>letní</a:t>
            </a:r>
            <a:r>
              <a:rPr lang="en-GB" dirty="0"/>
              <a:t> </a:t>
            </a:r>
            <a:r>
              <a:rPr lang="en-GB" dirty="0" err="1" smtClean="0"/>
              <a:t>brigád</a:t>
            </a:r>
            <a:r>
              <a:rPr lang="cs-CZ" dirty="0" smtClean="0"/>
              <a:t>ě</a:t>
            </a:r>
            <a:r>
              <a:rPr lang="en-GB" dirty="0" smtClean="0"/>
              <a:t> </a:t>
            </a:r>
            <a:r>
              <a:rPr lang="en-GB" dirty="0"/>
              <a:t>v </a:t>
            </a:r>
            <a:r>
              <a:rPr lang="en-GB" dirty="0" err="1" smtClean="0"/>
              <a:t>zahrani</a:t>
            </a:r>
            <a:r>
              <a:rPr lang="cs-CZ" dirty="0" smtClean="0"/>
              <a:t>č</a:t>
            </a:r>
            <a:r>
              <a:rPr lang="en-GB" dirty="0" smtClean="0"/>
              <a:t>í</a:t>
            </a:r>
            <a:r>
              <a:rPr lang="en-GB" dirty="0"/>
              <a:t>. </a:t>
            </a:r>
            <a:r>
              <a:rPr lang="en-GB" dirty="0" err="1"/>
              <a:t>Rozhodl</a:t>
            </a:r>
            <a:r>
              <a:rPr lang="en-GB" dirty="0"/>
              <a:t>/a </a:t>
            </a:r>
            <a:r>
              <a:rPr lang="en-GB" dirty="0" err="1"/>
              <a:t>jste</a:t>
            </a:r>
            <a:r>
              <a:rPr lang="en-GB" dirty="0"/>
              <a:t> se </a:t>
            </a:r>
            <a:r>
              <a:rPr lang="en-GB" dirty="0" err="1" smtClean="0"/>
              <a:t>napsat</a:t>
            </a:r>
            <a:r>
              <a:rPr lang="cs-CZ" dirty="0" smtClean="0"/>
              <a:t> </a:t>
            </a:r>
            <a:r>
              <a:rPr lang="en-GB" dirty="0" smtClean="0"/>
              <a:t>e-mail </a:t>
            </a:r>
            <a:r>
              <a:rPr lang="en-GB" dirty="0" err="1"/>
              <a:t>svému</a:t>
            </a:r>
            <a:r>
              <a:rPr lang="en-GB" dirty="0"/>
              <a:t> </a:t>
            </a:r>
            <a:r>
              <a:rPr lang="en-GB" dirty="0" err="1"/>
              <a:t>anglicky</a:t>
            </a:r>
            <a:r>
              <a:rPr lang="en-GB" dirty="0"/>
              <a:t> </a:t>
            </a:r>
            <a:r>
              <a:rPr lang="en-GB" dirty="0" err="1"/>
              <a:t>mluvícímu</a:t>
            </a:r>
            <a:r>
              <a:rPr lang="en-GB" dirty="0"/>
              <a:t> </a:t>
            </a:r>
            <a:r>
              <a:rPr lang="en-GB" dirty="0" err="1"/>
              <a:t>kamarádovi</a:t>
            </a:r>
            <a:r>
              <a:rPr lang="en-GB" dirty="0"/>
              <a:t> </a:t>
            </a:r>
            <a:r>
              <a:rPr lang="en-GB" dirty="0" err="1"/>
              <a:t>Brianovi</a:t>
            </a:r>
            <a:r>
              <a:rPr lang="en-GB" dirty="0"/>
              <a:t> a </a:t>
            </a:r>
            <a:r>
              <a:rPr lang="en-GB" dirty="0" err="1"/>
              <a:t>chcete</a:t>
            </a:r>
            <a:r>
              <a:rPr lang="en-GB" dirty="0"/>
              <a:t> se s </a:t>
            </a:r>
            <a:r>
              <a:rPr lang="en-GB" dirty="0" err="1"/>
              <a:t>ním</a:t>
            </a:r>
            <a:r>
              <a:rPr lang="en-GB" dirty="0"/>
              <a:t> </a:t>
            </a:r>
            <a:r>
              <a:rPr lang="en-GB" dirty="0" smtClean="0"/>
              <a:t>pod</a:t>
            </a:r>
            <a:r>
              <a:rPr lang="cs-CZ" dirty="0" smtClean="0"/>
              <a:t>ě</a:t>
            </a:r>
            <a:r>
              <a:rPr lang="en-GB" dirty="0" smtClean="0"/>
              <a:t>lit </a:t>
            </a:r>
            <a:r>
              <a:rPr lang="en-GB" dirty="0"/>
              <a:t>o </a:t>
            </a:r>
            <a:r>
              <a:rPr lang="en-GB" dirty="0" err="1" smtClean="0"/>
              <a:t>svou</a:t>
            </a:r>
            <a:r>
              <a:rPr lang="cs-CZ" dirty="0" smtClean="0"/>
              <a:t> </a:t>
            </a:r>
            <a:r>
              <a:rPr lang="en-GB" dirty="0" err="1" smtClean="0"/>
              <a:t>zkušenost</a:t>
            </a:r>
            <a:r>
              <a:rPr lang="en-GB" dirty="0" smtClean="0"/>
              <a:t> </a:t>
            </a:r>
            <a:r>
              <a:rPr lang="en-GB" dirty="0"/>
              <a:t>a </a:t>
            </a:r>
            <a:r>
              <a:rPr lang="en-GB" dirty="0" err="1"/>
              <a:t>své</a:t>
            </a:r>
            <a:r>
              <a:rPr lang="en-GB" dirty="0"/>
              <a:t> </a:t>
            </a:r>
            <a:r>
              <a:rPr lang="en-GB" dirty="0" err="1"/>
              <a:t>zážitky</a:t>
            </a:r>
            <a:r>
              <a:rPr lang="en-GB" dirty="0"/>
              <a:t> z </a:t>
            </a:r>
            <a:r>
              <a:rPr lang="en-GB" dirty="0" err="1"/>
              <a:t>brigády</a:t>
            </a:r>
            <a:r>
              <a:rPr lang="en-GB" dirty="0"/>
              <a:t>. </a:t>
            </a:r>
            <a:r>
              <a:rPr lang="en-GB" dirty="0" err="1"/>
              <a:t>Napište</a:t>
            </a:r>
            <a:r>
              <a:rPr lang="en-GB" dirty="0"/>
              <a:t> mu </a:t>
            </a:r>
            <a:r>
              <a:rPr lang="en-GB" b="1" dirty="0"/>
              <a:t>e-mail </a:t>
            </a:r>
            <a:r>
              <a:rPr lang="en-GB" dirty="0"/>
              <a:t>v </a:t>
            </a:r>
            <a:r>
              <a:rPr lang="en-GB" dirty="0" err="1"/>
              <a:t>rozsahu</a:t>
            </a:r>
            <a:r>
              <a:rPr lang="en-GB" dirty="0"/>
              <a:t> </a:t>
            </a:r>
            <a:r>
              <a:rPr lang="en-GB" b="1" dirty="0"/>
              <a:t>120–150 </a:t>
            </a:r>
            <a:r>
              <a:rPr lang="en-GB" b="1" dirty="0" err="1"/>
              <a:t>slov</a:t>
            </a:r>
            <a:r>
              <a:rPr lang="en-GB" b="1" dirty="0"/>
              <a:t>, </a:t>
            </a:r>
            <a:r>
              <a:rPr lang="en-GB" dirty="0" err="1"/>
              <a:t>ve</a:t>
            </a:r>
            <a:r>
              <a:rPr lang="en-GB" dirty="0"/>
              <a:t> </a:t>
            </a:r>
            <a:r>
              <a:rPr lang="en-GB" dirty="0" err="1"/>
              <a:t>kterém</a:t>
            </a:r>
            <a:r>
              <a:rPr lang="en-GB" dirty="0"/>
              <a:t>:</a:t>
            </a:r>
          </a:p>
          <a:p>
            <a:r>
              <a:rPr lang="en-GB" b="1" dirty="0" err="1" smtClean="0"/>
              <a:t>uvedete</a:t>
            </a:r>
            <a:r>
              <a:rPr lang="en-GB" b="1" dirty="0"/>
              <a:t>, </a:t>
            </a:r>
            <a:r>
              <a:rPr lang="en-GB" b="1" dirty="0" smtClean="0"/>
              <a:t>pro</a:t>
            </a:r>
            <a:r>
              <a:rPr lang="cs-CZ" b="1" dirty="0" smtClean="0"/>
              <a:t>č</a:t>
            </a:r>
            <a:r>
              <a:rPr lang="en-GB" b="1" dirty="0" smtClean="0"/>
              <a:t> </a:t>
            </a:r>
            <a:r>
              <a:rPr lang="en-GB" dirty="0" err="1"/>
              <a:t>píšete</a:t>
            </a:r>
            <a:r>
              <a:rPr lang="en-GB" dirty="0"/>
              <a:t>;</a:t>
            </a:r>
          </a:p>
          <a:p>
            <a:r>
              <a:rPr lang="en-GB" b="1" dirty="0" err="1" smtClean="0"/>
              <a:t>uvedete</a:t>
            </a:r>
            <a:r>
              <a:rPr lang="en-GB" b="1" dirty="0" smtClean="0"/>
              <a:t> </a:t>
            </a:r>
            <a:r>
              <a:rPr lang="en-GB" b="1" dirty="0" err="1" smtClean="0"/>
              <a:t>alespo</a:t>
            </a:r>
            <a:r>
              <a:rPr lang="cs-CZ" b="1" dirty="0" smtClean="0"/>
              <a:t>ň</a:t>
            </a:r>
            <a:r>
              <a:rPr lang="en-GB" b="1" dirty="0" smtClean="0"/>
              <a:t> t</a:t>
            </a:r>
            <a:r>
              <a:rPr lang="cs-CZ" b="1" dirty="0" smtClean="0"/>
              <a:t>ř</a:t>
            </a:r>
            <a:r>
              <a:rPr lang="en-GB" b="1" dirty="0" err="1" smtClean="0"/>
              <a:t>i</a:t>
            </a:r>
            <a:r>
              <a:rPr lang="en-GB" b="1" dirty="0" smtClean="0"/>
              <a:t> </a:t>
            </a:r>
            <a:r>
              <a:rPr lang="en-GB" dirty="0" err="1"/>
              <a:t>informace</a:t>
            </a:r>
            <a:r>
              <a:rPr lang="en-GB" dirty="0"/>
              <a:t> o </a:t>
            </a:r>
            <a:r>
              <a:rPr lang="en-GB" dirty="0" err="1" smtClean="0"/>
              <a:t>brigád</a:t>
            </a:r>
            <a:r>
              <a:rPr lang="cs-CZ" dirty="0" smtClean="0"/>
              <a:t>ě</a:t>
            </a:r>
            <a:r>
              <a:rPr lang="en-GB" dirty="0" smtClean="0"/>
              <a:t> </a:t>
            </a:r>
            <a:r>
              <a:rPr lang="en-GB" dirty="0"/>
              <a:t>(</a:t>
            </a:r>
            <a:r>
              <a:rPr lang="en-GB" dirty="0" smtClean="0"/>
              <a:t>nap</a:t>
            </a:r>
            <a:r>
              <a:rPr lang="cs-CZ" dirty="0" smtClean="0"/>
              <a:t>ř</a:t>
            </a:r>
            <a:r>
              <a:rPr lang="en-GB" dirty="0" smtClean="0"/>
              <a:t>. </a:t>
            </a:r>
            <a:r>
              <a:rPr lang="en-GB" dirty="0" err="1"/>
              <a:t>typ</a:t>
            </a:r>
            <a:r>
              <a:rPr lang="en-GB" dirty="0"/>
              <a:t>, </a:t>
            </a:r>
            <a:r>
              <a:rPr lang="en-GB" dirty="0" err="1"/>
              <a:t>místo</a:t>
            </a:r>
            <a:r>
              <a:rPr lang="en-GB" dirty="0"/>
              <a:t>, </a:t>
            </a:r>
            <a:r>
              <a:rPr lang="en-GB" dirty="0" err="1"/>
              <a:t>délka</a:t>
            </a:r>
            <a:r>
              <a:rPr lang="en-GB" dirty="0"/>
              <a:t>);</a:t>
            </a:r>
          </a:p>
          <a:p>
            <a:r>
              <a:rPr lang="en-GB" b="1" dirty="0" err="1" smtClean="0"/>
              <a:t>napíšete</a:t>
            </a:r>
            <a:r>
              <a:rPr lang="en-GB" b="1" dirty="0" smtClean="0"/>
              <a:t> </a:t>
            </a:r>
            <a:r>
              <a:rPr lang="en-GB" b="1" dirty="0"/>
              <a:t>o </a:t>
            </a:r>
            <a:r>
              <a:rPr lang="en-GB" b="1" dirty="0" err="1"/>
              <a:t>jedné</a:t>
            </a:r>
            <a:r>
              <a:rPr lang="en-GB" b="1" dirty="0"/>
              <a:t> </a:t>
            </a:r>
            <a:r>
              <a:rPr lang="en-GB" dirty="0" err="1"/>
              <a:t>události</a:t>
            </a:r>
            <a:r>
              <a:rPr lang="en-GB" dirty="0"/>
              <a:t>, </a:t>
            </a:r>
            <a:r>
              <a:rPr lang="en-GB" dirty="0" err="1"/>
              <a:t>kterou</a:t>
            </a:r>
            <a:r>
              <a:rPr lang="en-GB" dirty="0"/>
              <a:t> </a:t>
            </a:r>
            <a:r>
              <a:rPr lang="en-GB" dirty="0" err="1"/>
              <a:t>jste</a:t>
            </a:r>
            <a:r>
              <a:rPr lang="en-GB" dirty="0"/>
              <a:t> </a:t>
            </a:r>
            <a:r>
              <a:rPr lang="en-GB" dirty="0" smtClean="0"/>
              <a:t>b</a:t>
            </a:r>
            <a:r>
              <a:rPr lang="cs-CZ" dirty="0" smtClean="0"/>
              <a:t>ě</a:t>
            </a:r>
            <a:r>
              <a:rPr lang="en-GB" dirty="0" smtClean="0"/>
              <a:t>hem </a:t>
            </a:r>
            <a:r>
              <a:rPr lang="en-GB" dirty="0" err="1"/>
              <a:t>brigády</a:t>
            </a:r>
            <a:r>
              <a:rPr lang="en-GB" dirty="0"/>
              <a:t> </a:t>
            </a:r>
            <a:r>
              <a:rPr lang="en-GB" dirty="0" err="1"/>
              <a:t>zažil</a:t>
            </a:r>
            <a:r>
              <a:rPr lang="en-GB" dirty="0"/>
              <a:t>/a;</a:t>
            </a:r>
          </a:p>
          <a:p>
            <a:r>
              <a:rPr lang="en-GB" b="1" dirty="0" err="1" smtClean="0"/>
              <a:t>zhodnotíte</a:t>
            </a:r>
            <a:r>
              <a:rPr lang="en-GB" b="1" dirty="0" smtClean="0"/>
              <a:t> </a:t>
            </a:r>
            <a:r>
              <a:rPr lang="en-GB" dirty="0" err="1"/>
              <a:t>brigádu</a:t>
            </a:r>
            <a:r>
              <a:rPr lang="en-GB" dirty="0" smtClean="0"/>
              <a:t>.</a:t>
            </a:r>
            <a:endParaRPr lang="cs-CZ" dirty="0" smtClean="0"/>
          </a:p>
          <a:p>
            <a:pPr marL="0" indent="0">
              <a:buNone/>
            </a:pPr>
            <a:r>
              <a:rPr lang="cs-CZ" sz="2400" i="1" dirty="0"/>
              <a:t>(</a:t>
            </a:r>
            <a:r>
              <a:rPr lang="cs-CZ" sz="2400" dirty="0" err="1"/>
              <a:t>CERMAT</a:t>
            </a:r>
            <a:r>
              <a:rPr lang="cs-CZ" sz="2400" dirty="0"/>
              <a:t>: </a:t>
            </a:r>
            <a:r>
              <a:rPr lang="cs-CZ" sz="2400" i="1" dirty="0"/>
              <a:t>Anglický jazyk: Písemná práce</a:t>
            </a:r>
            <a:r>
              <a:rPr lang="cs-CZ" sz="2400" dirty="0"/>
              <a:t>. 2013.)</a:t>
            </a:r>
          </a:p>
          <a:p>
            <a:pPr marL="0" indent="0">
              <a:buNone/>
            </a:pPr>
            <a:endParaRPr lang="cs-CZ" i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82713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0070C0"/>
                </a:solidFill>
              </a:rPr>
              <a:t>Task 3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360280"/>
          </a:xfrm>
        </p:spPr>
        <p:txBody>
          <a:bodyPr>
            <a:normAutofit/>
          </a:bodyPr>
          <a:lstStyle/>
          <a:p>
            <a:r>
              <a:rPr lang="en-GB" i="1" dirty="0" smtClean="0">
                <a:solidFill>
                  <a:srgbClr val="0070C0"/>
                </a:solidFill>
              </a:rPr>
              <a:t>Have a look at the points. What exactly do they expect from you?</a:t>
            </a:r>
          </a:p>
          <a:p>
            <a:r>
              <a:rPr lang="en-GB" b="1" dirty="0" err="1" smtClean="0"/>
              <a:t>uvedete</a:t>
            </a:r>
            <a:r>
              <a:rPr lang="en-GB" b="1" dirty="0" smtClean="0"/>
              <a:t>, </a:t>
            </a:r>
            <a:r>
              <a:rPr lang="en-GB" b="1" dirty="0" err="1" smtClean="0"/>
              <a:t>proč</a:t>
            </a:r>
            <a:r>
              <a:rPr lang="en-GB" b="1" dirty="0" smtClean="0"/>
              <a:t> </a:t>
            </a:r>
            <a:r>
              <a:rPr lang="en-GB" dirty="0" err="1" smtClean="0"/>
              <a:t>píšete</a:t>
            </a:r>
            <a:r>
              <a:rPr lang="en-GB" dirty="0" smtClean="0"/>
              <a:t>;</a:t>
            </a:r>
          </a:p>
          <a:p>
            <a:pPr marL="0" indent="0">
              <a:buNone/>
            </a:pPr>
            <a:r>
              <a:rPr lang="en-GB" dirty="0" smtClean="0"/>
              <a:t>present </a:t>
            </a:r>
            <a:r>
              <a:rPr lang="en-GB" dirty="0" err="1" smtClean="0"/>
              <a:t>contiunous</a:t>
            </a:r>
            <a:r>
              <a:rPr lang="en-GB" dirty="0" smtClean="0"/>
              <a:t> (I am writing, I am working), linking (because, to tell you)</a:t>
            </a:r>
          </a:p>
          <a:p>
            <a:r>
              <a:rPr lang="en-GB" b="1" dirty="0" err="1" smtClean="0"/>
              <a:t>uvedete</a:t>
            </a:r>
            <a:r>
              <a:rPr lang="en-GB" b="1" dirty="0" smtClean="0"/>
              <a:t> </a:t>
            </a:r>
            <a:r>
              <a:rPr lang="en-GB" b="1" dirty="0" err="1" smtClean="0"/>
              <a:t>alespoň</a:t>
            </a:r>
            <a:r>
              <a:rPr lang="en-GB" b="1" dirty="0" smtClean="0"/>
              <a:t> </a:t>
            </a:r>
            <a:r>
              <a:rPr lang="en-GB" b="1" dirty="0" err="1" smtClean="0"/>
              <a:t>tři</a:t>
            </a:r>
            <a:r>
              <a:rPr lang="en-GB" b="1" dirty="0" smtClean="0"/>
              <a:t> </a:t>
            </a:r>
            <a:r>
              <a:rPr lang="en-GB" dirty="0" err="1" smtClean="0"/>
              <a:t>informace</a:t>
            </a:r>
            <a:r>
              <a:rPr lang="en-GB" dirty="0" smtClean="0"/>
              <a:t> o </a:t>
            </a:r>
            <a:r>
              <a:rPr lang="en-GB" dirty="0" err="1" smtClean="0"/>
              <a:t>brigádě</a:t>
            </a:r>
            <a:r>
              <a:rPr lang="en-GB" dirty="0" smtClean="0"/>
              <a:t> (</a:t>
            </a:r>
            <a:r>
              <a:rPr lang="en-GB" dirty="0" err="1" smtClean="0"/>
              <a:t>např</a:t>
            </a:r>
            <a:r>
              <a:rPr lang="en-GB" dirty="0" smtClean="0"/>
              <a:t>. </a:t>
            </a:r>
            <a:r>
              <a:rPr lang="en-GB" dirty="0" err="1" smtClean="0"/>
              <a:t>typ</a:t>
            </a:r>
            <a:r>
              <a:rPr lang="en-GB" dirty="0" smtClean="0"/>
              <a:t>, </a:t>
            </a:r>
            <a:r>
              <a:rPr lang="en-GB" dirty="0" err="1" smtClean="0"/>
              <a:t>místo</a:t>
            </a:r>
            <a:r>
              <a:rPr lang="en-GB" dirty="0" smtClean="0"/>
              <a:t>, </a:t>
            </a:r>
            <a:r>
              <a:rPr lang="en-GB" dirty="0" err="1" smtClean="0"/>
              <a:t>délka</a:t>
            </a:r>
            <a:r>
              <a:rPr lang="en-GB" dirty="0" smtClean="0"/>
              <a:t>);</a:t>
            </a:r>
          </a:p>
          <a:p>
            <a:pPr marL="0" indent="0">
              <a:buNone/>
            </a:pPr>
            <a:r>
              <a:rPr lang="en-GB" dirty="0" smtClean="0"/>
              <a:t>present continuous (I am working), prepositions (for two months), vocabulary (summer job, waitress,...)</a:t>
            </a:r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2827131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0070C0"/>
                </a:solidFill>
              </a:rPr>
              <a:t>Task</a:t>
            </a:r>
            <a:r>
              <a:rPr lang="cs-CZ" dirty="0" smtClean="0">
                <a:solidFill>
                  <a:srgbClr val="0070C0"/>
                </a:solidFill>
              </a:rPr>
              <a:t> 3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360280"/>
          </a:xfrm>
        </p:spPr>
        <p:txBody>
          <a:bodyPr>
            <a:normAutofit/>
          </a:bodyPr>
          <a:lstStyle/>
          <a:p>
            <a:r>
              <a:rPr lang="en-GB" i="1" dirty="0" smtClean="0">
                <a:solidFill>
                  <a:srgbClr val="0070C0"/>
                </a:solidFill>
              </a:rPr>
              <a:t>Have a look at the points. What exactly do they expect from you?</a:t>
            </a:r>
          </a:p>
          <a:p>
            <a:r>
              <a:rPr lang="en-GB" b="1" dirty="0" err="1" smtClean="0"/>
              <a:t>napíšete</a:t>
            </a:r>
            <a:r>
              <a:rPr lang="en-GB" b="1" dirty="0" smtClean="0"/>
              <a:t> o </a:t>
            </a:r>
            <a:r>
              <a:rPr lang="en-GB" b="1" dirty="0" err="1" smtClean="0"/>
              <a:t>jedné</a:t>
            </a:r>
            <a:r>
              <a:rPr lang="en-GB" b="1" dirty="0" smtClean="0"/>
              <a:t> </a:t>
            </a:r>
            <a:r>
              <a:rPr lang="en-GB" dirty="0" err="1" smtClean="0"/>
              <a:t>události</a:t>
            </a:r>
            <a:r>
              <a:rPr lang="en-GB" dirty="0" smtClean="0"/>
              <a:t>, </a:t>
            </a:r>
            <a:r>
              <a:rPr lang="en-GB" dirty="0" err="1" smtClean="0"/>
              <a:t>kterou</a:t>
            </a:r>
            <a:r>
              <a:rPr lang="en-GB" dirty="0" smtClean="0"/>
              <a:t> </a:t>
            </a:r>
            <a:r>
              <a:rPr lang="en-GB" dirty="0" err="1" smtClean="0"/>
              <a:t>jste</a:t>
            </a:r>
            <a:r>
              <a:rPr lang="en-GB" dirty="0" smtClean="0"/>
              <a:t> </a:t>
            </a:r>
            <a:r>
              <a:rPr lang="en-GB" dirty="0" err="1" smtClean="0"/>
              <a:t>během</a:t>
            </a:r>
            <a:r>
              <a:rPr lang="en-GB" dirty="0" smtClean="0"/>
              <a:t> </a:t>
            </a:r>
            <a:r>
              <a:rPr lang="en-GB" dirty="0" err="1" smtClean="0"/>
              <a:t>brigády</a:t>
            </a:r>
            <a:r>
              <a:rPr lang="en-GB" dirty="0" smtClean="0"/>
              <a:t> </a:t>
            </a:r>
            <a:r>
              <a:rPr lang="en-GB" dirty="0" err="1" smtClean="0"/>
              <a:t>zažil</a:t>
            </a:r>
            <a:r>
              <a:rPr lang="en-GB" dirty="0" smtClean="0"/>
              <a:t>/a;</a:t>
            </a:r>
          </a:p>
          <a:p>
            <a:pPr marL="0" indent="0">
              <a:buNone/>
            </a:pPr>
            <a:r>
              <a:rPr lang="en-GB" dirty="0" smtClean="0"/>
              <a:t>past tenses (once when I was going to work I saw …), verbs (happen, meet, …), time expressions (then, later, …)</a:t>
            </a:r>
          </a:p>
          <a:p>
            <a:r>
              <a:rPr lang="en-GB" b="1" dirty="0" err="1" smtClean="0"/>
              <a:t>zhodnotíte</a:t>
            </a:r>
            <a:r>
              <a:rPr lang="en-GB" b="1" dirty="0" smtClean="0"/>
              <a:t> </a:t>
            </a:r>
            <a:r>
              <a:rPr lang="en-GB" dirty="0" err="1" smtClean="0"/>
              <a:t>brigádu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adjectives (great,  boring, …), verbs (like, enjoy, …) </a:t>
            </a:r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33117506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Pozor na!!!!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Situační kontext: </a:t>
            </a:r>
            <a:r>
              <a:rPr lang="en-GB" dirty="0" err="1"/>
              <a:t>Jste</a:t>
            </a:r>
            <a:r>
              <a:rPr lang="en-GB" dirty="0"/>
              <a:t> </a:t>
            </a:r>
            <a:r>
              <a:rPr lang="en-GB" dirty="0" err="1"/>
              <a:t>na</a:t>
            </a:r>
            <a:r>
              <a:rPr lang="en-GB" dirty="0"/>
              <a:t> </a:t>
            </a:r>
            <a:r>
              <a:rPr lang="en-GB" dirty="0" err="1"/>
              <a:t>letní</a:t>
            </a:r>
            <a:r>
              <a:rPr lang="en-GB" dirty="0"/>
              <a:t> </a:t>
            </a:r>
            <a:r>
              <a:rPr lang="en-GB" dirty="0" err="1"/>
              <a:t>brigád</a:t>
            </a:r>
            <a:r>
              <a:rPr lang="cs-CZ" dirty="0"/>
              <a:t>ě</a:t>
            </a:r>
            <a:r>
              <a:rPr lang="en-GB" dirty="0"/>
              <a:t> v </a:t>
            </a:r>
            <a:r>
              <a:rPr lang="en-GB" dirty="0" err="1"/>
              <a:t>zahrani</a:t>
            </a:r>
            <a:r>
              <a:rPr lang="cs-CZ" dirty="0"/>
              <a:t>č</a:t>
            </a:r>
            <a:r>
              <a:rPr lang="en-GB" dirty="0"/>
              <a:t>í</a:t>
            </a:r>
            <a:r>
              <a:rPr lang="cs-CZ" dirty="0" smtClean="0"/>
              <a:t> </a:t>
            </a:r>
            <a:r>
              <a:rPr lang="en-US" dirty="0" smtClean="0">
                <a:sym typeface="Wingdings" panose="05000000000000000000" pitchFamily="2" charset="2"/>
              </a:rPr>
              <a:t></a:t>
            </a:r>
            <a:r>
              <a:rPr lang="cs-CZ" dirty="0" smtClean="0">
                <a:sym typeface="Wingdings" panose="05000000000000000000" pitchFamily="2" charset="2"/>
              </a:rPr>
              <a:t> jste tam TEĎ a jste V ZAHRANIČÍ</a:t>
            </a:r>
          </a:p>
          <a:p>
            <a:pPr marL="0" indent="0">
              <a:buNone/>
            </a:pPr>
            <a:r>
              <a:rPr lang="cs-CZ" dirty="0" smtClean="0">
                <a:sym typeface="Wingdings" panose="05000000000000000000" pitchFamily="2" charset="2"/>
              </a:rPr>
              <a:t>(píšete-li v minulém čase a o brigádě na </a:t>
            </a:r>
            <a:r>
              <a:rPr lang="cs-CZ" dirty="0" err="1" smtClean="0">
                <a:sym typeface="Wingdings" panose="05000000000000000000" pitchFamily="2" charset="2"/>
              </a:rPr>
              <a:t>Colours</a:t>
            </a:r>
            <a:r>
              <a:rPr lang="cs-CZ" dirty="0" smtClean="0">
                <a:sym typeface="Wingdings" panose="05000000000000000000" pitchFamily="2" charset="2"/>
              </a:rPr>
              <a:t> </a:t>
            </a:r>
            <a:r>
              <a:rPr lang="cs-CZ" dirty="0" err="1" smtClean="0">
                <a:sym typeface="Wingdings" panose="05000000000000000000" pitchFamily="2" charset="2"/>
              </a:rPr>
              <a:t>of</a:t>
            </a:r>
            <a:r>
              <a:rPr lang="cs-CZ" dirty="0" smtClean="0">
                <a:sym typeface="Wingdings" panose="05000000000000000000" pitchFamily="2" charset="2"/>
              </a:rPr>
              <a:t> Ostrava, je to odklon od zadání)</a:t>
            </a:r>
          </a:p>
          <a:p>
            <a:r>
              <a:rPr lang="cs-CZ" dirty="0" smtClean="0">
                <a:sym typeface="Wingdings" panose="05000000000000000000" pitchFamily="2" charset="2"/>
              </a:rPr>
              <a:t>Příjemce : </a:t>
            </a:r>
            <a:r>
              <a:rPr lang="en-GB" dirty="0" err="1"/>
              <a:t>svému</a:t>
            </a:r>
            <a:r>
              <a:rPr lang="en-GB" dirty="0"/>
              <a:t> </a:t>
            </a:r>
            <a:r>
              <a:rPr lang="en-GB" dirty="0" err="1"/>
              <a:t>anglicky</a:t>
            </a:r>
            <a:r>
              <a:rPr lang="en-GB" dirty="0"/>
              <a:t> </a:t>
            </a:r>
            <a:r>
              <a:rPr lang="en-GB" dirty="0" err="1"/>
              <a:t>mluvícímu</a:t>
            </a:r>
            <a:r>
              <a:rPr lang="en-GB" dirty="0"/>
              <a:t> </a:t>
            </a:r>
            <a:r>
              <a:rPr lang="en-GB" dirty="0" err="1"/>
              <a:t>kamarádovi</a:t>
            </a:r>
            <a:r>
              <a:rPr lang="en-GB" dirty="0"/>
              <a:t> </a:t>
            </a:r>
            <a:r>
              <a:rPr lang="en-GB" dirty="0" err="1"/>
              <a:t>Brianovi</a:t>
            </a:r>
            <a:r>
              <a:rPr lang="en-GB" dirty="0"/>
              <a:t> </a:t>
            </a:r>
            <a:r>
              <a:rPr lang="en-US" dirty="0">
                <a:sym typeface="Wingdings" panose="05000000000000000000" pitchFamily="2" charset="2"/>
              </a:rPr>
              <a:t></a:t>
            </a:r>
            <a:r>
              <a:rPr lang="cs-CZ" dirty="0">
                <a:sym typeface="Wingdings" panose="05000000000000000000" pitchFamily="2" charset="2"/>
              </a:rPr>
              <a:t> </a:t>
            </a:r>
            <a:r>
              <a:rPr lang="cs-CZ" dirty="0" smtClean="0">
                <a:sym typeface="Wingdings" panose="05000000000000000000" pitchFamily="2" charset="2"/>
              </a:rPr>
              <a:t>je to e-mail neformální a pro Briana</a:t>
            </a:r>
          </a:p>
          <a:p>
            <a:pPr marL="0" indent="0">
              <a:buNone/>
            </a:pPr>
            <a:r>
              <a:rPr lang="cs-CZ" dirty="0" smtClean="0">
                <a:sym typeface="Wingdings" panose="05000000000000000000" pitchFamily="2" charset="2"/>
              </a:rPr>
              <a:t>(píšete-li Johnovi, je to mírný odklon o zadání)</a:t>
            </a:r>
            <a:endParaRPr lang="en-US" dirty="0" smtClean="0">
              <a:sym typeface="Wingdings" panose="05000000000000000000" pitchFamily="2" charset="2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29433194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Pozor na!!!!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Počty: </a:t>
            </a:r>
            <a:r>
              <a:rPr lang="en-GB" b="1" dirty="0" err="1"/>
              <a:t>alespo</a:t>
            </a:r>
            <a:r>
              <a:rPr lang="cs-CZ" b="1" dirty="0"/>
              <a:t>ň</a:t>
            </a:r>
            <a:r>
              <a:rPr lang="en-GB" b="1" dirty="0"/>
              <a:t> t</a:t>
            </a:r>
            <a:r>
              <a:rPr lang="cs-CZ" b="1" dirty="0"/>
              <a:t>ř</a:t>
            </a:r>
            <a:r>
              <a:rPr lang="en-GB" b="1" dirty="0" err="1"/>
              <a:t>i</a:t>
            </a:r>
            <a:r>
              <a:rPr lang="en-GB" b="1" dirty="0"/>
              <a:t> </a:t>
            </a:r>
            <a:r>
              <a:rPr lang="en-GB" dirty="0" err="1"/>
              <a:t>informace</a:t>
            </a:r>
            <a:r>
              <a:rPr lang="en-GB" dirty="0"/>
              <a:t> o </a:t>
            </a:r>
            <a:r>
              <a:rPr lang="en-GB" dirty="0" err="1"/>
              <a:t>brigád</a:t>
            </a:r>
            <a:r>
              <a:rPr lang="cs-CZ" dirty="0" smtClean="0"/>
              <a:t>ě </a:t>
            </a:r>
            <a:r>
              <a:rPr lang="en-GB" dirty="0" smtClean="0"/>
              <a:t> </a:t>
            </a:r>
            <a:r>
              <a:rPr lang="en-GB" dirty="0"/>
              <a:t>(nap</a:t>
            </a:r>
            <a:r>
              <a:rPr lang="cs-CZ" dirty="0"/>
              <a:t>ř</a:t>
            </a:r>
            <a:r>
              <a:rPr lang="en-GB" dirty="0"/>
              <a:t>. </a:t>
            </a:r>
            <a:r>
              <a:rPr lang="en-GB" dirty="0" err="1"/>
              <a:t>typ</a:t>
            </a:r>
            <a:r>
              <a:rPr lang="en-GB" dirty="0"/>
              <a:t>, </a:t>
            </a:r>
            <a:r>
              <a:rPr lang="en-GB" dirty="0" err="1"/>
              <a:t>místo</a:t>
            </a:r>
            <a:r>
              <a:rPr lang="en-GB" dirty="0"/>
              <a:t>, </a:t>
            </a:r>
            <a:r>
              <a:rPr lang="en-GB" dirty="0" err="1"/>
              <a:t>délka</a:t>
            </a:r>
            <a:r>
              <a:rPr lang="en-GB" dirty="0" smtClean="0"/>
              <a:t>)</a:t>
            </a:r>
            <a:r>
              <a:rPr lang="cs-CZ" dirty="0" smtClean="0"/>
              <a:t> </a:t>
            </a:r>
            <a:r>
              <a:rPr lang="en-US" dirty="0">
                <a:sym typeface="Wingdings" panose="05000000000000000000" pitchFamily="2" charset="2"/>
              </a:rPr>
              <a:t></a:t>
            </a:r>
            <a:r>
              <a:rPr lang="cs-CZ" dirty="0">
                <a:sym typeface="Wingdings" panose="05000000000000000000" pitchFamily="2" charset="2"/>
              </a:rPr>
              <a:t> </a:t>
            </a:r>
            <a:r>
              <a:rPr lang="cs-CZ" dirty="0" smtClean="0">
                <a:sym typeface="Wingdings" panose="05000000000000000000" pitchFamily="2" charset="2"/>
              </a:rPr>
              <a:t> v textu musí být jednoznačně </a:t>
            </a:r>
            <a:r>
              <a:rPr lang="cs-CZ" dirty="0" err="1" smtClean="0">
                <a:sym typeface="Wingdings" panose="05000000000000000000" pitchFamily="2" charset="2"/>
              </a:rPr>
              <a:t>rozpozantelné</a:t>
            </a:r>
            <a:r>
              <a:rPr lang="cs-CZ" dirty="0" smtClean="0">
                <a:sym typeface="Wingdings" panose="05000000000000000000" pitchFamily="2" charset="2"/>
              </a:rPr>
              <a:t> tři informace</a:t>
            </a:r>
          </a:p>
          <a:p>
            <a:r>
              <a:rPr lang="cs-CZ" dirty="0" smtClean="0">
                <a:sym typeface="Wingdings" panose="05000000000000000000" pitchFamily="2" charset="2"/>
              </a:rPr>
              <a:t>Naopak: </a:t>
            </a:r>
            <a:r>
              <a:rPr lang="en-GB" b="1" dirty="0" err="1" smtClean="0"/>
              <a:t>napíšete</a:t>
            </a:r>
            <a:r>
              <a:rPr lang="en-GB" b="1" dirty="0" smtClean="0"/>
              <a:t> </a:t>
            </a:r>
            <a:r>
              <a:rPr lang="en-GB" b="1" dirty="0"/>
              <a:t>o </a:t>
            </a:r>
            <a:r>
              <a:rPr lang="en-GB" b="1" dirty="0" err="1"/>
              <a:t>jedné</a:t>
            </a:r>
            <a:r>
              <a:rPr lang="en-GB" b="1" dirty="0"/>
              <a:t> </a:t>
            </a:r>
            <a:r>
              <a:rPr lang="en-GB" dirty="0" err="1" smtClean="0"/>
              <a:t>události</a:t>
            </a:r>
            <a:r>
              <a:rPr lang="cs-CZ" dirty="0" smtClean="0"/>
              <a:t> </a:t>
            </a:r>
            <a:r>
              <a:rPr lang="en-US" dirty="0" smtClean="0">
                <a:sym typeface="Wingdings" panose="05000000000000000000" pitchFamily="2" charset="2"/>
              </a:rPr>
              <a:t></a:t>
            </a:r>
            <a:r>
              <a:rPr lang="cs-CZ" dirty="0" smtClean="0">
                <a:sym typeface="Wingdings" panose="05000000000000000000" pitchFamily="2" charset="2"/>
              </a:rPr>
              <a:t> jeden konkrétní zážitek</a:t>
            </a:r>
          </a:p>
          <a:p>
            <a:pPr marL="0" indent="0">
              <a:buNone/>
            </a:pPr>
            <a:r>
              <a:rPr lang="cs-CZ" dirty="0" smtClean="0">
                <a:sym typeface="Wingdings" panose="05000000000000000000" pitchFamily="2" charset="2"/>
              </a:rPr>
              <a:t>Zmíníte-li v prvním případě jen dvě nebo v druhém více, je to </a:t>
            </a:r>
            <a:r>
              <a:rPr lang="cs-CZ" dirty="0" err="1" smtClean="0">
                <a:sym typeface="Wingdings" panose="05000000000000000000" pitchFamily="2" charset="2"/>
              </a:rPr>
              <a:t>nerozpacovaný</a:t>
            </a:r>
            <a:r>
              <a:rPr lang="cs-CZ" dirty="0" smtClean="0">
                <a:sym typeface="Wingdings" panose="05000000000000000000" pitchFamily="2" charset="2"/>
              </a:rPr>
              <a:t> bod zadání.</a:t>
            </a:r>
          </a:p>
          <a:p>
            <a:pPr marL="0" indent="0">
              <a:buNone/>
            </a:pPr>
            <a:r>
              <a:rPr lang="cs-CZ" b="1" dirty="0" smtClean="0">
                <a:sym typeface="Wingdings" panose="05000000000000000000" pitchFamily="2" charset="2"/>
              </a:rPr>
              <a:t>Pokud v druhém napíšete, že jste toho hodně zažili, je to nesplněný bod zadání!!</a:t>
            </a:r>
            <a:endParaRPr lang="en-US" b="1" dirty="0" smtClean="0">
              <a:sym typeface="Wingdings" panose="05000000000000000000" pitchFamily="2" charset="2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6128194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080120"/>
          </a:xfrm>
        </p:spPr>
        <p:txBody>
          <a:bodyPr/>
          <a:lstStyle/>
          <a:p>
            <a:r>
              <a:rPr lang="cs-CZ" dirty="0" err="1" smtClean="0">
                <a:solidFill>
                  <a:srgbClr val="0070C0"/>
                </a:solidFill>
              </a:rPr>
              <a:t>Task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>
                <a:solidFill>
                  <a:srgbClr val="0070C0"/>
                </a:solidFill>
              </a:rPr>
              <a:t>4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504296"/>
          </a:xfrm>
        </p:spPr>
        <p:txBody>
          <a:bodyPr>
            <a:normAutofit fontScale="85000" lnSpcReduction="20000"/>
          </a:bodyPr>
          <a:lstStyle/>
          <a:p>
            <a:r>
              <a:rPr lang="cs-CZ" i="1" dirty="0" err="1" smtClean="0">
                <a:solidFill>
                  <a:srgbClr val="0070C0"/>
                </a:solidFill>
              </a:rPr>
              <a:t>Keep</a:t>
            </a:r>
            <a:r>
              <a:rPr lang="cs-CZ" i="1" dirty="0" smtClean="0">
                <a:solidFill>
                  <a:srgbClr val="0070C0"/>
                </a:solidFill>
              </a:rPr>
              <a:t> </a:t>
            </a:r>
            <a:r>
              <a:rPr lang="cs-CZ" i="1" dirty="0" err="1" smtClean="0">
                <a:solidFill>
                  <a:srgbClr val="0070C0"/>
                </a:solidFill>
              </a:rPr>
              <a:t>all</a:t>
            </a:r>
            <a:r>
              <a:rPr lang="cs-CZ" i="1" dirty="0" smtClean="0">
                <a:solidFill>
                  <a:srgbClr val="0070C0"/>
                </a:solidFill>
              </a:rPr>
              <a:t> </a:t>
            </a:r>
            <a:r>
              <a:rPr lang="cs-CZ" i="1" dirty="0" err="1" smtClean="0">
                <a:solidFill>
                  <a:srgbClr val="0070C0"/>
                </a:solidFill>
              </a:rPr>
              <a:t>the</a:t>
            </a:r>
            <a:r>
              <a:rPr lang="cs-CZ" i="1" dirty="0" smtClean="0">
                <a:solidFill>
                  <a:srgbClr val="0070C0"/>
                </a:solidFill>
              </a:rPr>
              <a:t> </a:t>
            </a:r>
            <a:r>
              <a:rPr lang="cs-CZ" i="1" dirty="0" err="1" smtClean="0">
                <a:solidFill>
                  <a:srgbClr val="0070C0"/>
                </a:solidFill>
              </a:rPr>
              <a:t>things</a:t>
            </a:r>
            <a:r>
              <a:rPr lang="cs-CZ" i="1" dirty="0" smtClean="0">
                <a:solidFill>
                  <a:srgbClr val="0070C0"/>
                </a:solidFill>
              </a:rPr>
              <a:t> in mind and analyse </a:t>
            </a:r>
            <a:r>
              <a:rPr lang="cs-CZ" i="1" dirty="0" err="1" smtClean="0">
                <a:solidFill>
                  <a:srgbClr val="0070C0"/>
                </a:solidFill>
              </a:rPr>
              <a:t>the</a:t>
            </a:r>
            <a:r>
              <a:rPr lang="cs-CZ" i="1" dirty="0" smtClean="0">
                <a:solidFill>
                  <a:srgbClr val="0070C0"/>
                </a:solidFill>
              </a:rPr>
              <a:t> </a:t>
            </a:r>
            <a:r>
              <a:rPr lang="cs-CZ" i="1" dirty="0" err="1" smtClean="0">
                <a:solidFill>
                  <a:srgbClr val="0070C0"/>
                </a:solidFill>
              </a:rPr>
              <a:t>following</a:t>
            </a:r>
            <a:r>
              <a:rPr lang="cs-CZ" i="1" dirty="0" smtClean="0">
                <a:solidFill>
                  <a:srgbClr val="0070C0"/>
                </a:solidFill>
              </a:rPr>
              <a:t> </a:t>
            </a:r>
            <a:r>
              <a:rPr lang="cs-CZ" i="1" dirty="0" err="1" smtClean="0">
                <a:solidFill>
                  <a:srgbClr val="0070C0"/>
                </a:solidFill>
              </a:rPr>
              <a:t>task</a:t>
            </a:r>
            <a:r>
              <a:rPr lang="cs-CZ" i="1" dirty="0" smtClean="0">
                <a:solidFill>
                  <a:srgbClr val="0070C0"/>
                </a:solidFill>
              </a:rPr>
              <a:t>:</a:t>
            </a:r>
          </a:p>
          <a:p>
            <a:pPr marL="0" indent="0">
              <a:buNone/>
            </a:pPr>
            <a:r>
              <a:rPr lang="en-GB" dirty="0"/>
              <a:t>Na </a:t>
            </a:r>
            <a:r>
              <a:rPr lang="en-GB" dirty="0" err="1"/>
              <a:t>konci</a:t>
            </a:r>
            <a:r>
              <a:rPr lang="en-GB" dirty="0"/>
              <a:t> </a:t>
            </a:r>
            <a:r>
              <a:rPr lang="en-GB" dirty="0" err="1"/>
              <a:t>vašeho</a:t>
            </a:r>
            <a:r>
              <a:rPr lang="en-GB" dirty="0"/>
              <a:t> </a:t>
            </a:r>
            <a:r>
              <a:rPr lang="en-GB" dirty="0" err="1" smtClean="0"/>
              <a:t>ro</a:t>
            </a:r>
            <a:r>
              <a:rPr lang="cs-CZ" dirty="0" smtClean="0"/>
              <a:t>č</a:t>
            </a:r>
            <a:r>
              <a:rPr lang="en-GB" dirty="0" err="1" smtClean="0"/>
              <a:t>ního</a:t>
            </a:r>
            <a:r>
              <a:rPr lang="en-GB" dirty="0" smtClean="0"/>
              <a:t> </a:t>
            </a:r>
            <a:r>
              <a:rPr lang="en-GB" dirty="0" err="1"/>
              <a:t>studijního</a:t>
            </a:r>
            <a:r>
              <a:rPr lang="en-GB" dirty="0"/>
              <a:t> </a:t>
            </a:r>
            <a:r>
              <a:rPr lang="en-GB" dirty="0" err="1"/>
              <a:t>pobytu</a:t>
            </a:r>
            <a:r>
              <a:rPr lang="en-GB" dirty="0"/>
              <a:t> v </a:t>
            </a:r>
            <a:r>
              <a:rPr lang="en-GB" dirty="0" err="1"/>
              <a:t>Anglii</a:t>
            </a:r>
            <a:r>
              <a:rPr lang="en-GB" dirty="0"/>
              <a:t> </a:t>
            </a:r>
            <a:r>
              <a:rPr lang="en-GB" dirty="0" err="1"/>
              <a:t>chcete</a:t>
            </a:r>
            <a:r>
              <a:rPr lang="en-GB" dirty="0"/>
              <a:t> </a:t>
            </a:r>
            <a:r>
              <a:rPr lang="en-GB" dirty="0" err="1"/>
              <a:t>prodat</a:t>
            </a:r>
            <a:r>
              <a:rPr lang="en-GB" dirty="0"/>
              <a:t> </a:t>
            </a:r>
            <a:r>
              <a:rPr lang="en-GB" dirty="0" err="1"/>
              <a:t>jednu</a:t>
            </a:r>
            <a:r>
              <a:rPr lang="en-GB" dirty="0"/>
              <a:t> z </a:t>
            </a:r>
            <a:r>
              <a:rPr lang="en-GB" dirty="0" smtClean="0"/>
              <a:t>v</a:t>
            </a:r>
            <a:r>
              <a:rPr lang="cs-CZ" dirty="0" smtClean="0"/>
              <a:t>ě</a:t>
            </a:r>
            <a:r>
              <a:rPr lang="en-GB" dirty="0" err="1" smtClean="0"/>
              <a:t>cí</a:t>
            </a:r>
            <a:r>
              <a:rPr lang="en-GB" dirty="0"/>
              <a:t>, </a:t>
            </a:r>
            <a:r>
              <a:rPr lang="en-GB" dirty="0" err="1"/>
              <a:t>kterou</a:t>
            </a:r>
            <a:r>
              <a:rPr lang="en-GB" dirty="0"/>
              <a:t> </a:t>
            </a:r>
            <a:r>
              <a:rPr lang="en-GB" dirty="0" err="1"/>
              <a:t>jste</a:t>
            </a:r>
            <a:r>
              <a:rPr lang="en-GB" dirty="0"/>
              <a:t> </a:t>
            </a:r>
            <a:r>
              <a:rPr lang="en-GB" dirty="0" err="1" smtClean="0"/>
              <a:t>si</a:t>
            </a:r>
            <a:r>
              <a:rPr lang="cs-CZ" dirty="0" smtClean="0"/>
              <a:t> </a:t>
            </a:r>
            <a:r>
              <a:rPr lang="en-GB" dirty="0" smtClean="0"/>
              <a:t>v </a:t>
            </a:r>
            <a:r>
              <a:rPr lang="en-GB" dirty="0" err="1" smtClean="0"/>
              <a:t>pr</a:t>
            </a:r>
            <a:r>
              <a:rPr lang="cs-CZ" dirty="0" smtClean="0"/>
              <a:t>ů</a:t>
            </a:r>
            <a:r>
              <a:rPr lang="en-GB" dirty="0" smtClean="0"/>
              <a:t>b</a:t>
            </a:r>
            <a:r>
              <a:rPr lang="cs-CZ" dirty="0" smtClean="0"/>
              <a:t>ě</a:t>
            </a:r>
            <a:r>
              <a:rPr lang="en-GB" dirty="0" err="1" smtClean="0"/>
              <a:t>hu</a:t>
            </a:r>
            <a:r>
              <a:rPr lang="en-GB" dirty="0" smtClean="0"/>
              <a:t> </a:t>
            </a:r>
            <a:r>
              <a:rPr lang="en-GB" dirty="0" err="1"/>
              <a:t>roku</a:t>
            </a:r>
            <a:r>
              <a:rPr lang="en-GB" dirty="0"/>
              <a:t> </a:t>
            </a:r>
            <a:r>
              <a:rPr lang="en-GB" dirty="0" err="1" smtClean="0"/>
              <a:t>po</a:t>
            </a:r>
            <a:r>
              <a:rPr lang="cs-CZ" dirty="0" smtClean="0"/>
              <a:t>ř</a:t>
            </a:r>
            <a:r>
              <a:rPr lang="en-GB" dirty="0" err="1" smtClean="0"/>
              <a:t>ídil</a:t>
            </a:r>
            <a:r>
              <a:rPr lang="en-GB" dirty="0" smtClean="0"/>
              <a:t>/a</a:t>
            </a:r>
            <a:r>
              <a:rPr lang="en-GB" dirty="0"/>
              <a:t>, </a:t>
            </a:r>
            <a:r>
              <a:rPr lang="en-GB" dirty="0" err="1"/>
              <a:t>protože</a:t>
            </a:r>
            <a:r>
              <a:rPr lang="en-GB" dirty="0"/>
              <a:t> </a:t>
            </a:r>
            <a:r>
              <a:rPr lang="en-GB" dirty="0" err="1"/>
              <a:t>si</a:t>
            </a:r>
            <a:r>
              <a:rPr lang="en-GB" dirty="0"/>
              <a:t> </a:t>
            </a:r>
            <a:r>
              <a:rPr lang="en-GB" dirty="0" err="1"/>
              <a:t>ji</a:t>
            </a:r>
            <a:r>
              <a:rPr lang="en-GB" dirty="0"/>
              <a:t> </a:t>
            </a:r>
            <a:r>
              <a:rPr lang="en-GB" dirty="0" err="1" smtClean="0"/>
              <a:t>nem</a:t>
            </a:r>
            <a:r>
              <a:rPr lang="cs-CZ" dirty="0" smtClean="0"/>
              <a:t>ů</a:t>
            </a:r>
            <a:r>
              <a:rPr lang="en-GB" dirty="0" err="1" smtClean="0"/>
              <a:t>žete</a:t>
            </a:r>
            <a:r>
              <a:rPr lang="en-GB" dirty="0" smtClean="0"/>
              <a:t> </a:t>
            </a:r>
            <a:r>
              <a:rPr lang="en-GB" dirty="0" err="1"/>
              <a:t>odvézt</a:t>
            </a:r>
            <a:r>
              <a:rPr lang="en-GB" dirty="0"/>
              <a:t> </a:t>
            </a:r>
            <a:r>
              <a:rPr lang="en-GB" dirty="0" err="1" smtClean="0"/>
              <a:t>dom</a:t>
            </a:r>
            <a:r>
              <a:rPr lang="cs-CZ" dirty="0" smtClean="0"/>
              <a:t>ů</a:t>
            </a:r>
            <a:r>
              <a:rPr lang="en-GB" dirty="0" smtClean="0"/>
              <a:t>. </a:t>
            </a:r>
            <a:r>
              <a:rPr lang="en-GB" dirty="0" err="1"/>
              <a:t>Rozhodl</a:t>
            </a:r>
            <a:r>
              <a:rPr lang="en-GB" dirty="0"/>
              <a:t>/a </a:t>
            </a:r>
            <a:r>
              <a:rPr lang="en-GB" dirty="0" err="1"/>
              <a:t>jste</a:t>
            </a:r>
            <a:r>
              <a:rPr lang="en-GB" dirty="0"/>
              <a:t> se proto </a:t>
            </a:r>
            <a:r>
              <a:rPr lang="en-GB" dirty="0" err="1" smtClean="0"/>
              <a:t>napsat</a:t>
            </a:r>
            <a:r>
              <a:rPr lang="cs-CZ" dirty="0" smtClean="0"/>
              <a:t> </a:t>
            </a:r>
            <a:r>
              <a:rPr lang="en-GB" dirty="0" err="1" smtClean="0"/>
              <a:t>sd</a:t>
            </a:r>
            <a:r>
              <a:rPr lang="cs-CZ" dirty="0" smtClean="0"/>
              <a:t>ě</a:t>
            </a:r>
            <a:r>
              <a:rPr lang="en-GB" dirty="0" err="1" smtClean="0"/>
              <a:t>lení</a:t>
            </a:r>
            <a:r>
              <a:rPr lang="en-GB" dirty="0" smtClean="0"/>
              <a:t> </a:t>
            </a:r>
            <a:r>
              <a:rPr lang="en-GB" dirty="0" err="1"/>
              <a:t>na</a:t>
            </a:r>
            <a:r>
              <a:rPr lang="en-GB" dirty="0"/>
              <a:t> </a:t>
            </a:r>
            <a:r>
              <a:rPr lang="en-GB" dirty="0" err="1"/>
              <a:t>internetovou</a:t>
            </a:r>
            <a:r>
              <a:rPr lang="en-GB" dirty="0"/>
              <a:t> </a:t>
            </a:r>
            <a:r>
              <a:rPr lang="en-GB" dirty="0" err="1"/>
              <a:t>sociální</a:t>
            </a:r>
            <a:r>
              <a:rPr lang="en-GB" dirty="0"/>
              <a:t> </a:t>
            </a:r>
            <a:r>
              <a:rPr lang="en-GB" dirty="0" err="1" smtClean="0"/>
              <a:t>sí</a:t>
            </a:r>
            <a:r>
              <a:rPr lang="cs-CZ" dirty="0" smtClean="0"/>
              <a:t>ť</a:t>
            </a:r>
            <a:r>
              <a:rPr lang="en-GB" dirty="0" smtClean="0"/>
              <a:t> </a:t>
            </a:r>
            <a:r>
              <a:rPr lang="en-GB" dirty="0"/>
              <a:t>(</a:t>
            </a:r>
            <a:r>
              <a:rPr lang="en-GB" dirty="0" smtClean="0"/>
              <a:t>nap</a:t>
            </a:r>
            <a:r>
              <a:rPr lang="cs-CZ" dirty="0" smtClean="0"/>
              <a:t>ř</a:t>
            </a:r>
            <a:r>
              <a:rPr lang="en-GB" dirty="0" smtClean="0"/>
              <a:t>. </a:t>
            </a:r>
            <a:r>
              <a:rPr lang="en-GB" dirty="0"/>
              <a:t>Facebook). </a:t>
            </a:r>
            <a:r>
              <a:rPr lang="en-GB" dirty="0" err="1"/>
              <a:t>Napište</a:t>
            </a:r>
            <a:r>
              <a:rPr lang="en-GB" dirty="0"/>
              <a:t> </a:t>
            </a:r>
            <a:r>
              <a:rPr lang="en-GB" b="1" dirty="0" err="1" smtClean="0"/>
              <a:t>sd</a:t>
            </a:r>
            <a:r>
              <a:rPr lang="cs-CZ" b="1" dirty="0" smtClean="0"/>
              <a:t>ě</a:t>
            </a:r>
            <a:r>
              <a:rPr lang="en-GB" b="1" dirty="0" err="1" smtClean="0"/>
              <a:t>lení</a:t>
            </a:r>
            <a:r>
              <a:rPr lang="en-GB" b="1" dirty="0" smtClean="0"/>
              <a:t> </a:t>
            </a:r>
            <a:r>
              <a:rPr lang="en-GB" dirty="0"/>
              <a:t>v </a:t>
            </a:r>
            <a:r>
              <a:rPr lang="en-GB" dirty="0" err="1"/>
              <a:t>rozsahu</a:t>
            </a:r>
            <a:r>
              <a:rPr lang="en-GB" dirty="0"/>
              <a:t> </a:t>
            </a:r>
            <a:r>
              <a:rPr lang="en-GB" b="1" dirty="0"/>
              <a:t>60–70</a:t>
            </a:r>
          </a:p>
          <a:p>
            <a:r>
              <a:rPr lang="en-GB" b="1" dirty="0" err="1"/>
              <a:t>slov</a:t>
            </a:r>
            <a:r>
              <a:rPr lang="en-GB" b="1" dirty="0"/>
              <a:t>, </a:t>
            </a:r>
            <a:r>
              <a:rPr lang="en-GB" dirty="0" err="1"/>
              <a:t>ve</a:t>
            </a:r>
            <a:r>
              <a:rPr lang="en-GB" dirty="0"/>
              <a:t> </a:t>
            </a:r>
            <a:r>
              <a:rPr lang="en-GB" dirty="0" err="1"/>
              <a:t>kterém</a:t>
            </a:r>
            <a:r>
              <a:rPr lang="en-GB" dirty="0"/>
              <a:t>:</a:t>
            </a:r>
          </a:p>
          <a:p>
            <a:r>
              <a:rPr lang="en-GB" b="1" dirty="0" err="1" smtClean="0"/>
              <a:t>uvedete</a:t>
            </a:r>
            <a:r>
              <a:rPr lang="en-GB" b="1" dirty="0"/>
              <a:t>, co </a:t>
            </a:r>
            <a:r>
              <a:rPr lang="en-GB" dirty="0" err="1"/>
              <a:t>prodáváte</a:t>
            </a:r>
            <a:r>
              <a:rPr lang="en-GB" dirty="0"/>
              <a:t>;</a:t>
            </a:r>
          </a:p>
          <a:p>
            <a:r>
              <a:rPr lang="en-GB" b="1" dirty="0" err="1" smtClean="0"/>
              <a:t>popíšete</a:t>
            </a:r>
            <a:r>
              <a:rPr lang="en-GB" b="1" dirty="0" smtClean="0"/>
              <a:t> </a:t>
            </a:r>
            <a:r>
              <a:rPr lang="en-GB" dirty="0" smtClean="0"/>
              <a:t>v</a:t>
            </a:r>
            <a:r>
              <a:rPr lang="cs-CZ" dirty="0" smtClean="0"/>
              <a:t>ě</a:t>
            </a:r>
            <a:r>
              <a:rPr lang="en-GB" dirty="0" smtClean="0"/>
              <a:t>c</a:t>
            </a:r>
            <a:r>
              <a:rPr lang="en-GB" dirty="0"/>
              <a:t>, </a:t>
            </a:r>
            <a:r>
              <a:rPr lang="en-GB" dirty="0" err="1"/>
              <a:t>kterou</a:t>
            </a:r>
            <a:r>
              <a:rPr lang="en-GB" dirty="0"/>
              <a:t> </a:t>
            </a:r>
            <a:r>
              <a:rPr lang="en-GB" dirty="0" err="1"/>
              <a:t>prodáváte</a:t>
            </a:r>
            <a:r>
              <a:rPr lang="en-GB" dirty="0"/>
              <a:t>;</a:t>
            </a:r>
          </a:p>
          <a:p>
            <a:r>
              <a:rPr lang="en-GB" b="1" dirty="0" err="1" smtClean="0"/>
              <a:t>sd</a:t>
            </a:r>
            <a:r>
              <a:rPr lang="cs-CZ" b="1" dirty="0" smtClean="0"/>
              <a:t>ě</a:t>
            </a:r>
            <a:r>
              <a:rPr lang="en-GB" b="1" dirty="0" err="1" smtClean="0"/>
              <a:t>líte</a:t>
            </a:r>
            <a:r>
              <a:rPr lang="en-GB" b="1" dirty="0"/>
              <a:t>, </a:t>
            </a:r>
            <a:r>
              <a:rPr lang="en-GB" b="1" dirty="0" smtClean="0"/>
              <a:t>pro</a:t>
            </a:r>
            <a:r>
              <a:rPr lang="cs-CZ" b="1" dirty="0" smtClean="0"/>
              <a:t>č</a:t>
            </a:r>
            <a:r>
              <a:rPr lang="en-GB" b="1" dirty="0" smtClean="0"/>
              <a:t> </a:t>
            </a:r>
            <a:r>
              <a:rPr lang="en-GB" dirty="0" smtClean="0"/>
              <a:t>v</a:t>
            </a:r>
            <a:r>
              <a:rPr lang="cs-CZ" dirty="0" smtClean="0"/>
              <a:t>ě</a:t>
            </a:r>
            <a:r>
              <a:rPr lang="en-GB" dirty="0" smtClean="0"/>
              <a:t>c </a:t>
            </a:r>
            <a:r>
              <a:rPr lang="en-GB" dirty="0" err="1"/>
              <a:t>prodáváte</a:t>
            </a:r>
            <a:r>
              <a:rPr lang="en-GB" dirty="0"/>
              <a:t>;</a:t>
            </a:r>
          </a:p>
          <a:p>
            <a:r>
              <a:rPr lang="en-GB" b="1" dirty="0" err="1" smtClean="0"/>
              <a:t>uvedete</a:t>
            </a:r>
            <a:r>
              <a:rPr lang="en-GB" b="1" dirty="0"/>
              <a:t>, </a:t>
            </a:r>
            <a:r>
              <a:rPr lang="en-GB" b="1" dirty="0" err="1"/>
              <a:t>jak</a:t>
            </a:r>
            <a:r>
              <a:rPr lang="en-GB" b="1" dirty="0"/>
              <a:t> </a:t>
            </a:r>
            <a:r>
              <a:rPr lang="en-GB" dirty="0" err="1"/>
              <a:t>vás</a:t>
            </a:r>
            <a:r>
              <a:rPr lang="en-GB" dirty="0"/>
              <a:t> </a:t>
            </a:r>
            <a:r>
              <a:rPr lang="en-GB" dirty="0" err="1"/>
              <a:t>mohou</a:t>
            </a:r>
            <a:r>
              <a:rPr lang="en-GB" dirty="0"/>
              <a:t> </a:t>
            </a:r>
            <a:r>
              <a:rPr lang="en-GB" dirty="0" smtClean="0"/>
              <a:t>p</a:t>
            </a:r>
            <a:r>
              <a:rPr lang="cs-CZ" dirty="0" smtClean="0"/>
              <a:t>ř</a:t>
            </a:r>
            <a:r>
              <a:rPr lang="en-GB" dirty="0" err="1" smtClean="0"/>
              <a:t>ípadní</a:t>
            </a:r>
            <a:r>
              <a:rPr lang="en-GB" dirty="0" smtClean="0"/>
              <a:t> </a:t>
            </a:r>
            <a:r>
              <a:rPr lang="en-GB" dirty="0" err="1"/>
              <a:t>zájemci</a:t>
            </a:r>
            <a:r>
              <a:rPr lang="en-GB" dirty="0"/>
              <a:t> </a:t>
            </a:r>
            <a:r>
              <a:rPr lang="en-GB" dirty="0" err="1"/>
              <a:t>kontaktovat</a:t>
            </a:r>
            <a:r>
              <a:rPr lang="en-GB" dirty="0" smtClean="0"/>
              <a:t>.</a:t>
            </a:r>
            <a:endParaRPr lang="cs-CZ" dirty="0" smtClean="0"/>
          </a:p>
          <a:p>
            <a:r>
              <a:rPr lang="cs-CZ" i="1" dirty="0" err="1" smtClean="0">
                <a:solidFill>
                  <a:srgbClr val="0070C0"/>
                </a:solidFill>
              </a:rPr>
              <a:t>Now</a:t>
            </a:r>
            <a:r>
              <a:rPr lang="cs-CZ" i="1" dirty="0" smtClean="0">
                <a:solidFill>
                  <a:srgbClr val="0070C0"/>
                </a:solidFill>
              </a:rPr>
              <a:t> </a:t>
            </a:r>
            <a:r>
              <a:rPr lang="cs-CZ" i="1" dirty="0" err="1" smtClean="0">
                <a:solidFill>
                  <a:srgbClr val="0070C0"/>
                </a:solidFill>
              </a:rPr>
              <a:t>write</a:t>
            </a:r>
            <a:r>
              <a:rPr lang="cs-CZ" i="1" dirty="0" smtClean="0">
                <a:solidFill>
                  <a:srgbClr val="0070C0"/>
                </a:solidFill>
              </a:rPr>
              <a:t> </a:t>
            </a:r>
            <a:r>
              <a:rPr lang="cs-CZ" i="1" dirty="0" err="1" smtClean="0">
                <a:solidFill>
                  <a:srgbClr val="0070C0"/>
                </a:solidFill>
              </a:rPr>
              <a:t>the</a:t>
            </a:r>
            <a:r>
              <a:rPr lang="cs-CZ" i="1" dirty="0" smtClean="0">
                <a:solidFill>
                  <a:srgbClr val="0070C0"/>
                </a:solidFill>
              </a:rPr>
              <a:t> text .</a:t>
            </a:r>
          </a:p>
          <a:p>
            <a:pPr marL="0" indent="0">
              <a:buNone/>
            </a:pPr>
            <a:r>
              <a:rPr lang="cs-CZ" sz="1900" i="1" dirty="0"/>
              <a:t>(</a:t>
            </a:r>
            <a:r>
              <a:rPr lang="cs-CZ" sz="1900" dirty="0" err="1"/>
              <a:t>CERMAT</a:t>
            </a:r>
            <a:r>
              <a:rPr lang="cs-CZ" sz="1900" dirty="0"/>
              <a:t>: </a:t>
            </a:r>
            <a:r>
              <a:rPr lang="cs-CZ" sz="1900" i="1" dirty="0"/>
              <a:t>Anglický jazyk: Písemná práce</a:t>
            </a:r>
            <a:r>
              <a:rPr lang="cs-CZ" sz="1900" dirty="0"/>
              <a:t>. 2013</a:t>
            </a:r>
            <a:r>
              <a:rPr lang="cs-CZ" sz="1900" dirty="0" smtClean="0"/>
              <a:t>.)</a:t>
            </a:r>
          </a:p>
          <a:p>
            <a:pPr marL="0" indent="0">
              <a:buNone/>
            </a:pPr>
            <a:endParaRPr lang="cs-CZ" sz="1900" dirty="0"/>
          </a:p>
          <a:p>
            <a:pPr marL="0" indent="0">
              <a:buNone/>
            </a:pPr>
            <a:endParaRPr lang="en-GB" i="1" dirty="0" smtClean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209081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191</TotalTime>
  <Words>815</Words>
  <Application>Microsoft Office PowerPoint</Application>
  <PresentationFormat>Předvádění na obrazovce (4:3)</PresentationFormat>
  <Paragraphs>62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Analysing a writing task </vt:lpstr>
      <vt:lpstr>When you should write a piece writing, what information do you need to know?</vt:lpstr>
      <vt:lpstr>Task 1</vt:lpstr>
      <vt:lpstr>Klíčové informace ze zadání</vt:lpstr>
      <vt:lpstr>Jaké další informace zadání obsahuje?</vt:lpstr>
      <vt:lpstr>Task 2</vt:lpstr>
      <vt:lpstr>Task 3</vt:lpstr>
      <vt:lpstr>Task 3</vt:lpstr>
      <vt:lpstr>Pozor na!!!!</vt:lpstr>
      <vt:lpstr>Pozor na!!!!</vt:lpstr>
      <vt:lpstr>Task 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Eva Lorencovičová</dc:creator>
  <cp:lastModifiedBy>spravce2</cp:lastModifiedBy>
  <cp:revision>26</cp:revision>
  <dcterms:created xsi:type="dcterms:W3CDTF">2012-12-29T19:15:23Z</dcterms:created>
  <dcterms:modified xsi:type="dcterms:W3CDTF">2014-05-29T19:51:51Z</dcterms:modified>
</cp:coreProperties>
</file>