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60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07694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649179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77006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14938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92435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77549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9261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75011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323247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41782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32886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63083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err="1" smtClean="0"/>
              <a:t>Listening</a:t>
            </a:r>
            <a:r>
              <a:rPr lang="cs-CZ" b="1"/>
              <a:t/>
            </a:r>
            <a:br>
              <a:rPr lang="cs-CZ" b="1"/>
            </a:br>
            <a:r>
              <a:rPr lang="cs-CZ" b="1"/>
              <a:t>VY_32_INOVACE_AJ_1_57</a:t>
            </a:r>
            <a:endParaRPr lang="en-US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tx1"/>
                </a:solidFill>
              </a:rPr>
              <a:t>Multiple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choice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with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pictures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620688"/>
            <a:ext cx="5760720" cy="12588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714480" y="357166"/>
            <a:ext cx="614366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b="1" dirty="0" smtClean="0"/>
              <a:t>Číslo projektu: CZ.1.07./1.5.00/34.0938  Název projektu: Zlepšení podmínek pro vzdělávání na SUŠ, Ostrava</a:t>
            </a:r>
            <a:endParaRPr lang="cs-CZ" sz="1000" dirty="0"/>
          </a:p>
        </p:txBody>
      </p:sp>
    </p:spTree>
    <p:extLst>
      <p:ext uri="{BB962C8B-B14F-4D97-AF65-F5344CB8AC3E}">
        <p14:creationId xmlns="" xmlns:p14="http://schemas.microsoft.com/office/powerpoint/2010/main" val="885070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Before</a:t>
            </a:r>
            <a:r>
              <a:rPr lang="cs-CZ" dirty="0" smtClean="0"/>
              <a:t> </a:t>
            </a:r>
            <a:r>
              <a:rPr lang="cs-CZ" dirty="0" err="1" smtClean="0"/>
              <a:t>listening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do </a:t>
            </a:r>
            <a:r>
              <a:rPr lang="cs-CZ" dirty="0" err="1" smtClean="0"/>
              <a:t>before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listening</a:t>
            </a:r>
            <a:r>
              <a:rPr lang="cs-CZ" dirty="0" smtClean="0"/>
              <a:t> to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ready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task</a:t>
            </a:r>
            <a:r>
              <a:rPr lang="cs-CZ" dirty="0" smtClean="0"/>
              <a:t> </a:t>
            </a:r>
            <a:r>
              <a:rPr lang="cs-CZ" dirty="0" err="1" smtClean="0"/>
              <a:t>carefully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Underline</a:t>
            </a:r>
            <a:r>
              <a:rPr lang="cs-CZ" dirty="0" smtClean="0"/>
              <a:t> </a:t>
            </a:r>
            <a:r>
              <a:rPr lang="cs-CZ" dirty="0" err="1" smtClean="0"/>
              <a:t>key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00703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Task</a:t>
            </a:r>
            <a:r>
              <a:rPr lang="cs-CZ" dirty="0" smtClean="0">
                <a:solidFill>
                  <a:srgbClr val="0070C0"/>
                </a:solidFill>
              </a:rPr>
              <a:t> 1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>
                <a:solidFill>
                  <a:srgbClr val="0070C0"/>
                </a:solidFill>
              </a:rPr>
              <a:t>Have a look at page 2 of the worksheet and underline the key words.</a:t>
            </a:r>
          </a:p>
          <a:p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1 – man -  tomorrow</a:t>
            </a:r>
          </a:p>
          <a:p>
            <a:pPr marL="0" indent="0">
              <a:buNone/>
            </a:pPr>
            <a:r>
              <a:rPr lang="en-GB" sz="2400" dirty="0" smtClean="0"/>
              <a:t>2 – man – travel home</a:t>
            </a:r>
          </a:p>
          <a:p>
            <a:pPr marL="0" indent="0">
              <a:buNone/>
            </a:pPr>
            <a:r>
              <a:rPr lang="en-GB" sz="2400" dirty="0" smtClean="0"/>
              <a:t>3 – man – want for birthday</a:t>
            </a:r>
          </a:p>
          <a:p>
            <a:pPr marL="0" indent="0">
              <a:buNone/>
            </a:pPr>
            <a:r>
              <a:rPr lang="en-GB" sz="2400" dirty="0" smtClean="0"/>
              <a:t>4 – Nicole - tonight</a:t>
            </a:r>
          </a:p>
          <a:p>
            <a:endParaRPr lang="en-GB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62062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Before</a:t>
            </a:r>
            <a:r>
              <a:rPr lang="cs-CZ" dirty="0" smtClean="0"/>
              <a:t> </a:t>
            </a:r>
            <a:r>
              <a:rPr lang="cs-CZ" dirty="0" err="1" smtClean="0"/>
              <a:t>listening</a:t>
            </a:r>
            <a:r>
              <a:rPr lang="cs-CZ" dirty="0" smtClean="0"/>
              <a:t>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do </a:t>
            </a:r>
            <a:r>
              <a:rPr lang="cs-CZ" dirty="0" err="1" smtClean="0"/>
              <a:t>before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listening</a:t>
            </a:r>
            <a:r>
              <a:rPr lang="cs-CZ" dirty="0" smtClean="0"/>
              <a:t> to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ready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pictures</a:t>
            </a:r>
            <a:r>
              <a:rPr lang="cs-CZ" dirty="0" smtClean="0"/>
              <a:t> and </a:t>
            </a:r>
            <a:r>
              <a:rPr lang="cs-CZ" dirty="0" err="1" smtClean="0"/>
              <a:t>try</a:t>
            </a:r>
            <a:r>
              <a:rPr lang="cs-CZ" dirty="0" smtClean="0"/>
              <a:t> </a:t>
            </a:r>
            <a:r>
              <a:rPr lang="cs-CZ" dirty="0" err="1" smtClean="0"/>
              <a:t>quickly</a:t>
            </a:r>
            <a:r>
              <a:rPr lang="cs-CZ" dirty="0" smtClean="0"/>
              <a:t> to </a:t>
            </a:r>
            <a:r>
              <a:rPr lang="cs-CZ" dirty="0" err="1" smtClean="0"/>
              <a:t>say</a:t>
            </a:r>
            <a:r>
              <a:rPr lang="cs-CZ" dirty="0" smtClean="0"/>
              <a:t> to </a:t>
            </a:r>
            <a:r>
              <a:rPr lang="cs-CZ" dirty="0" err="1" smtClean="0"/>
              <a:t>yourselves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In </a:t>
            </a:r>
            <a:r>
              <a:rPr lang="cs-CZ" b="1" dirty="0" err="1" smtClean="0"/>
              <a:t>words</a:t>
            </a:r>
            <a:r>
              <a:rPr lang="cs-CZ" b="1" dirty="0" smtClean="0"/>
              <a:t> – not in </a:t>
            </a:r>
            <a:r>
              <a:rPr lang="cs-CZ" b="1" dirty="0" err="1" smtClean="0"/>
              <a:t>sentences</a:t>
            </a:r>
            <a:r>
              <a:rPr lang="cs-CZ" b="1" dirty="0" smtClean="0"/>
              <a:t>!!!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256213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Task</a:t>
            </a:r>
            <a:r>
              <a:rPr lang="cs-CZ" dirty="0" smtClean="0">
                <a:solidFill>
                  <a:srgbClr val="0070C0"/>
                </a:solidFill>
              </a:rPr>
              <a:t> 2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>
                <a:solidFill>
                  <a:srgbClr val="0070C0"/>
                </a:solidFill>
              </a:rPr>
              <a:t>Have a look at page 2 of the worksheet. What can you see in the pictures? </a:t>
            </a:r>
          </a:p>
          <a:p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1 – forest – sea/beach - mountains</a:t>
            </a:r>
          </a:p>
          <a:p>
            <a:pPr marL="0" indent="0">
              <a:buNone/>
            </a:pPr>
            <a:r>
              <a:rPr lang="en-GB" sz="2400" dirty="0" smtClean="0"/>
              <a:t>2 – train – plane – bus/coach</a:t>
            </a:r>
          </a:p>
          <a:p>
            <a:pPr marL="0" indent="0">
              <a:buNone/>
            </a:pPr>
            <a:r>
              <a:rPr lang="en-GB" sz="2400" dirty="0" smtClean="0"/>
              <a:t>3 – PC – mobile /smart phone – CD/music</a:t>
            </a:r>
          </a:p>
          <a:p>
            <a:pPr marL="0" indent="0">
              <a:buNone/>
            </a:pPr>
            <a:r>
              <a:rPr lang="en-GB" sz="2400" dirty="0" smtClean="0"/>
              <a:t>4 – hospital– restaurant - concert</a:t>
            </a:r>
          </a:p>
          <a:p>
            <a:endParaRPr lang="en-GB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86324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TIPS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will help you to get ready, activate vocabulary and concentrate on a specific thing.</a:t>
            </a:r>
          </a:p>
          <a:p>
            <a:r>
              <a:rPr lang="en-GB" dirty="0" smtClean="0"/>
              <a:t>It can also reduce stress because you know what to expect.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570074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During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listening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should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do </a:t>
            </a:r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listen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Get</a:t>
            </a:r>
            <a:r>
              <a:rPr lang="cs-CZ" dirty="0" smtClean="0"/>
              <a:t> a </a:t>
            </a:r>
            <a:r>
              <a:rPr lang="cs-CZ" dirty="0" err="1" smtClean="0"/>
              <a:t>general</a:t>
            </a:r>
            <a:r>
              <a:rPr lang="cs-CZ" dirty="0" smtClean="0"/>
              <a:t> idea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talking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,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talking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and </a:t>
            </a:r>
            <a:r>
              <a:rPr lang="cs-CZ" dirty="0" err="1" smtClean="0"/>
              <a:t>when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err="1" smtClean="0"/>
              <a:t>Usually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 very </a:t>
            </a:r>
            <a:r>
              <a:rPr lang="cs-CZ" b="1" dirty="0" err="1" smtClean="0"/>
              <a:t>quickly</a:t>
            </a:r>
            <a:r>
              <a:rPr lang="cs-CZ" b="1" dirty="0" smtClean="0"/>
              <a:t> </a:t>
            </a:r>
            <a:r>
              <a:rPr lang="cs-CZ" b="1" dirty="0" err="1" smtClean="0"/>
              <a:t>cross</a:t>
            </a:r>
            <a:r>
              <a:rPr lang="cs-CZ" b="1" dirty="0" smtClean="0"/>
              <a:t> </a:t>
            </a:r>
            <a:r>
              <a:rPr lang="cs-CZ" b="1" dirty="0" err="1" smtClean="0"/>
              <a:t>out</a:t>
            </a:r>
            <a:r>
              <a:rPr lang="cs-CZ" b="1" dirty="0" smtClean="0"/>
              <a:t> </a:t>
            </a:r>
            <a:r>
              <a:rPr lang="cs-CZ" b="1" dirty="0" err="1" smtClean="0"/>
              <a:t>one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opions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333363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Task</a:t>
            </a:r>
            <a:r>
              <a:rPr lang="cs-CZ" dirty="0" smtClean="0">
                <a:solidFill>
                  <a:srgbClr val="0070C0"/>
                </a:solidFill>
              </a:rPr>
              <a:t> 3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>
                <a:solidFill>
                  <a:srgbClr val="0070C0"/>
                </a:solidFill>
              </a:rPr>
              <a:t>Listen to 25 </a:t>
            </a:r>
            <a:r>
              <a:rPr lang="cs-CZ" i="1" dirty="0" err="1" smtClean="0">
                <a:solidFill>
                  <a:srgbClr val="0070C0"/>
                </a:solidFill>
              </a:rPr>
              <a:t>secons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of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the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recording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for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task</a:t>
            </a:r>
            <a:r>
              <a:rPr lang="cs-CZ" i="1" dirty="0" smtClean="0">
                <a:solidFill>
                  <a:srgbClr val="0070C0"/>
                </a:solidFill>
              </a:rPr>
              <a:t> 2. </a:t>
            </a:r>
            <a:r>
              <a:rPr lang="cs-CZ" i="1" dirty="0" err="1" smtClean="0">
                <a:solidFill>
                  <a:srgbClr val="0070C0"/>
                </a:solidFill>
              </a:rPr>
              <a:t>Which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option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can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you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cross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out</a:t>
            </a:r>
            <a:r>
              <a:rPr lang="cs-CZ" i="1" dirty="0" smtClean="0">
                <a:solidFill>
                  <a:srgbClr val="0070C0"/>
                </a:solidFill>
              </a:rPr>
              <a:t>?</a:t>
            </a:r>
            <a:r>
              <a:rPr lang="en-GB" i="1" dirty="0" smtClean="0">
                <a:solidFill>
                  <a:srgbClr val="0070C0"/>
                </a:solidFill>
              </a:rPr>
              <a:t> </a:t>
            </a:r>
            <a:endParaRPr lang="cs-CZ" i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i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i="1" dirty="0" smtClean="0"/>
              <a:t>C – </a:t>
            </a:r>
            <a:r>
              <a:rPr lang="cs-CZ" i="1" dirty="0" err="1" smtClean="0"/>
              <a:t>was</a:t>
            </a:r>
            <a:r>
              <a:rPr lang="cs-CZ" i="1" dirty="0" smtClean="0"/>
              <a:t> </a:t>
            </a:r>
            <a:r>
              <a:rPr lang="cs-CZ" i="1" dirty="0" err="1" smtClean="0"/>
              <a:t>supposed</a:t>
            </a:r>
            <a:r>
              <a:rPr lang="cs-CZ" i="1" dirty="0" smtClean="0"/>
              <a:t> – bus – </a:t>
            </a:r>
            <a:r>
              <a:rPr lang="cs-CZ" i="1" dirty="0" err="1" smtClean="0"/>
              <a:t>unfortunately</a:t>
            </a:r>
            <a:r>
              <a:rPr lang="cs-CZ" i="1" dirty="0" smtClean="0"/>
              <a:t> – </a:t>
            </a:r>
            <a:r>
              <a:rPr lang="cs-CZ" i="1" dirty="0" err="1" smtClean="0"/>
              <a:t>cancel</a:t>
            </a:r>
            <a:r>
              <a:rPr lang="cs-CZ" i="1" dirty="0" smtClean="0"/>
              <a:t> – </a:t>
            </a:r>
            <a:r>
              <a:rPr lang="cs-CZ" i="1" dirty="0" err="1" smtClean="0"/>
              <a:t>ice</a:t>
            </a:r>
            <a:r>
              <a:rPr lang="cs-CZ" i="1" dirty="0" smtClean="0"/>
              <a:t> on </a:t>
            </a:r>
            <a:r>
              <a:rPr lang="cs-CZ" i="1" dirty="0" err="1" smtClean="0"/>
              <a:t>motorway</a:t>
            </a:r>
            <a:endParaRPr lang="cs-CZ" i="1" dirty="0" smtClean="0"/>
          </a:p>
          <a:p>
            <a:pPr marL="0" indent="0">
              <a:buNone/>
            </a:pPr>
            <a:endParaRPr lang="en-GB" i="1" dirty="0" smtClean="0">
              <a:solidFill>
                <a:srgbClr val="0070C0"/>
              </a:solidFill>
            </a:endParaRPr>
          </a:p>
          <a:p>
            <a:endParaRPr lang="en-GB" sz="2400" dirty="0" smtClean="0"/>
          </a:p>
        </p:txBody>
      </p:sp>
    </p:spTree>
    <p:extLst>
      <p:ext uri="{BB962C8B-B14F-4D97-AF65-F5344CB8AC3E}">
        <p14:creationId xmlns="" xmlns:p14="http://schemas.microsoft.com/office/powerpoint/2010/main" val="1034915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TIPS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will </a:t>
            </a:r>
            <a:r>
              <a:rPr lang="cs-CZ" dirty="0" err="1" smtClean="0"/>
              <a:t>reduce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options</a:t>
            </a:r>
            <a:r>
              <a:rPr lang="cs-CZ" dirty="0" smtClean="0"/>
              <a:t> to </a:t>
            </a:r>
            <a:r>
              <a:rPr lang="cs-CZ" dirty="0" err="1" smtClean="0"/>
              <a:t>only</a:t>
            </a:r>
            <a:r>
              <a:rPr lang="cs-CZ" dirty="0" smtClean="0"/>
              <a:t> 2</a:t>
            </a:r>
            <a:r>
              <a:rPr lang="en-GB" dirty="0" smtClean="0"/>
              <a:t>.</a:t>
            </a:r>
            <a:endParaRPr lang="cs-CZ" dirty="0"/>
          </a:p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already</a:t>
            </a:r>
            <a:r>
              <a:rPr lang="cs-CZ" dirty="0" smtClean="0"/>
              <a:t> make a </a:t>
            </a:r>
            <a:r>
              <a:rPr lang="cs-CZ" dirty="0" err="1" smtClean="0"/>
              <a:t>guess</a:t>
            </a:r>
            <a:r>
              <a:rPr lang="cs-CZ" dirty="0" smtClean="0"/>
              <a:t>, do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="" xmlns:p14="http://schemas.microsoft.com/office/powerpoint/2010/main" val="2974245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During</a:t>
            </a:r>
            <a:r>
              <a:rPr lang="cs-CZ" dirty="0" smtClean="0"/>
              <a:t> second </a:t>
            </a:r>
            <a:r>
              <a:rPr lang="cs-CZ" dirty="0" err="1" smtClean="0"/>
              <a:t>listening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What should you do while you listen for the first time?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If you already think to know the correct answer, check it.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If not, concentrate on the two remaining options and the make the </a:t>
            </a:r>
            <a:r>
              <a:rPr lang="cs-CZ" dirty="0" err="1"/>
              <a:t>g</a:t>
            </a:r>
            <a:r>
              <a:rPr lang="en-GB" dirty="0" err="1" smtClean="0"/>
              <a:t>uess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4284083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TIPS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They usually talk about ALL the options so DO NOT GET INFLUENCED by the first one you hear!!! This is by the way only </a:t>
            </a:r>
            <a:r>
              <a:rPr lang="en-GB" dirty="0" err="1" smtClean="0"/>
              <a:t>rar</a:t>
            </a:r>
            <a:r>
              <a:rPr lang="cs-CZ" dirty="0" smtClean="0"/>
              <a:t>e</a:t>
            </a:r>
            <a:r>
              <a:rPr lang="en-GB" dirty="0" err="1" smtClean="0"/>
              <a:t>ly</a:t>
            </a:r>
            <a:r>
              <a:rPr lang="en-GB" dirty="0" smtClean="0"/>
              <a:t> the correct one – but still sometimes it is.</a:t>
            </a:r>
          </a:p>
          <a:p>
            <a:r>
              <a:rPr lang="en-GB" dirty="0" smtClean="0"/>
              <a:t>Use all the time – reading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en-GB" dirty="0" smtClean="0"/>
              <a:t>instructions you know, parts of recording when you already know the answer – to get ready for the next task.</a:t>
            </a:r>
          </a:p>
        </p:txBody>
      </p:sp>
    </p:spTree>
    <p:extLst>
      <p:ext uri="{BB962C8B-B14F-4D97-AF65-F5344CB8AC3E}">
        <p14:creationId xmlns="" xmlns:p14="http://schemas.microsoft.com/office/powerpoint/2010/main" val="1174449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Task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>
                <a:solidFill>
                  <a:srgbClr val="0070C0"/>
                </a:solidFill>
              </a:rPr>
              <a:t>4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err="1" smtClean="0">
                <a:solidFill>
                  <a:srgbClr val="0070C0"/>
                </a:solidFill>
              </a:rPr>
              <a:t>Now</a:t>
            </a:r>
            <a:r>
              <a:rPr lang="cs-CZ" i="1" dirty="0" smtClean="0">
                <a:solidFill>
                  <a:srgbClr val="0070C0"/>
                </a:solidFill>
              </a:rPr>
              <a:t> listen to </a:t>
            </a:r>
            <a:r>
              <a:rPr lang="cs-CZ" i="1" dirty="0" err="1" smtClean="0">
                <a:solidFill>
                  <a:srgbClr val="0070C0"/>
                </a:solidFill>
              </a:rPr>
              <a:t>the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whole</a:t>
            </a:r>
            <a:r>
              <a:rPr lang="cs-CZ" i="1" dirty="0" smtClean="0">
                <a:solidFill>
                  <a:srgbClr val="0070C0"/>
                </a:solidFill>
              </a:rPr>
              <a:t> part 1 and </a:t>
            </a:r>
            <a:r>
              <a:rPr lang="cs-CZ" i="1" dirty="0" err="1" smtClean="0">
                <a:solidFill>
                  <a:srgbClr val="0070C0"/>
                </a:solidFill>
              </a:rPr>
              <a:t>choose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the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correct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options</a:t>
            </a:r>
            <a:r>
              <a:rPr lang="cs-CZ" i="1" dirty="0" smtClean="0">
                <a:solidFill>
                  <a:srgbClr val="0070C0"/>
                </a:solidFill>
              </a:rPr>
              <a:t>.</a:t>
            </a:r>
          </a:p>
          <a:p>
            <a:pPr marL="0" indent="0">
              <a:buNone/>
            </a:pPr>
            <a:endParaRPr lang="cs-CZ" i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i="1" dirty="0" smtClean="0"/>
              <a:t>1C</a:t>
            </a:r>
          </a:p>
          <a:p>
            <a:pPr marL="0" indent="0">
              <a:buNone/>
            </a:pPr>
            <a:r>
              <a:rPr lang="cs-CZ" i="1" dirty="0" smtClean="0"/>
              <a:t>2B</a:t>
            </a:r>
          </a:p>
          <a:p>
            <a:pPr marL="0" indent="0">
              <a:buNone/>
            </a:pPr>
            <a:r>
              <a:rPr lang="cs-CZ" i="1" dirty="0" smtClean="0"/>
              <a:t>3B</a:t>
            </a:r>
          </a:p>
          <a:p>
            <a:pPr marL="0" indent="0">
              <a:buNone/>
            </a:pPr>
            <a:r>
              <a:rPr lang="cs-CZ" i="1" dirty="0" smtClean="0"/>
              <a:t>4A</a:t>
            </a:r>
          </a:p>
          <a:p>
            <a:pPr marL="0" indent="0">
              <a:buNone/>
            </a:pPr>
            <a:endParaRPr lang="en-GB" i="1" dirty="0" smtClean="0">
              <a:solidFill>
                <a:srgbClr val="0070C0"/>
              </a:solidFill>
            </a:endParaRPr>
          </a:p>
          <a:p>
            <a:endParaRPr lang="en-GB" sz="2400" dirty="0" smtClean="0"/>
          </a:p>
        </p:txBody>
      </p:sp>
    </p:spTree>
    <p:extLst>
      <p:ext uri="{BB962C8B-B14F-4D97-AF65-F5344CB8AC3E}">
        <p14:creationId xmlns="" xmlns:p14="http://schemas.microsoft.com/office/powerpoint/2010/main" val="1735505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Zdroje </a:t>
            </a:r>
            <a:endParaRPr lang="cs-CZ" dirty="0" smtClean="0"/>
          </a:p>
          <a:p>
            <a:r>
              <a:rPr lang="cs-CZ" b="1" dirty="0" smtClean="0"/>
              <a:t>CERMAT: Anglický jazyk: základní úroveň obtížnosti: cvičný poslech. (testový sešit). 2011.</a:t>
            </a:r>
            <a:endParaRPr lang="cs-CZ" dirty="0" smtClean="0"/>
          </a:p>
          <a:p>
            <a:r>
              <a:rPr lang="cs-CZ" b="1" dirty="0" smtClean="0"/>
              <a:t>CERMAT: Anglický jazyk: základní úroveň obtížnosti: cvičný poslech. (CD). </a:t>
            </a:r>
            <a:r>
              <a:rPr lang="cs-CZ" b="1" smtClean="0"/>
              <a:t>2011.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435</Words>
  <Application>Microsoft Office PowerPoint</Application>
  <PresentationFormat>Předvádění na obrazovce (4:3)</PresentationFormat>
  <Paragraphs>64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Listening VY_32_INOVACE_AJ_1_57</vt:lpstr>
      <vt:lpstr>Before listening</vt:lpstr>
      <vt:lpstr>Task 1</vt:lpstr>
      <vt:lpstr>Before listening 2</vt:lpstr>
      <vt:lpstr>Task 2</vt:lpstr>
      <vt:lpstr>TIPS</vt:lpstr>
      <vt:lpstr>During first listening</vt:lpstr>
      <vt:lpstr>Task 3</vt:lpstr>
      <vt:lpstr>TIPS</vt:lpstr>
      <vt:lpstr>During second listening</vt:lpstr>
      <vt:lpstr>TIPS</vt:lpstr>
      <vt:lpstr>Task 4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Lorencovičová</dc:creator>
  <cp:lastModifiedBy>spravce2</cp:lastModifiedBy>
  <cp:revision>14</cp:revision>
  <dcterms:created xsi:type="dcterms:W3CDTF">2012-12-27T21:19:10Z</dcterms:created>
  <dcterms:modified xsi:type="dcterms:W3CDTF">2014-05-29T19:50:54Z</dcterms:modified>
</cp:coreProperties>
</file>