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86" r:id="rId3"/>
    <p:sldId id="283" r:id="rId4"/>
    <p:sldId id="288" r:id="rId5"/>
    <p:sldId id="291" r:id="rId6"/>
    <p:sldId id="292" r:id="rId7"/>
    <p:sldId id="294" r:id="rId8"/>
    <p:sldId id="284" r:id="rId9"/>
    <p:sldId id="285" r:id="rId10"/>
    <p:sldId id="290" r:id="rId11"/>
    <p:sldId id="29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597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023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5404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980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8181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163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2116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4977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7675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7750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4004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1AD27-EFF7-4B28-AA04-BFD29DC736F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C07368-F49B-445F-B5EB-C64546F1FA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860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492896"/>
            <a:ext cx="7772400" cy="1470025"/>
          </a:xfrm>
        </p:spPr>
        <p:txBody>
          <a:bodyPr/>
          <a:lstStyle/>
          <a:p>
            <a:r>
              <a:rPr lang="en-US" b="1" dirty="0" smtClean="0"/>
              <a:t>Describing pictures</a:t>
            </a:r>
            <a:r>
              <a:rPr lang="cs-CZ" b="1"/>
              <a:t/>
            </a:r>
            <a:br>
              <a:rPr lang="cs-CZ" b="1"/>
            </a:br>
            <a:r>
              <a:rPr lang="cs-CZ" b="1"/>
              <a:t>VY_32_INOVACE_AJ_2_43</a:t>
            </a: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221088"/>
            <a:ext cx="6400800" cy="1752600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Prepositions</a:t>
            </a:r>
            <a:endParaRPr lang="en-US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40" y="692696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391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err="1" smtClean="0">
                <a:solidFill>
                  <a:srgbClr val="0070C0"/>
                </a:solidFill>
              </a:rPr>
              <a:t>You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will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be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given</a:t>
            </a:r>
            <a:r>
              <a:rPr lang="cs-CZ" i="1" dirty="0" smtClean="0">
                <a:solidFill>
                  <a:srgbClr val="0070C0"/>
                </a:solidFill>
              </a:rPr>
              <a:t> a </a:t>
            </a:r>
            <a:r>
              <a:rPr lang="cs-CZ" i="1" dirty="0" err="1" smtClean="0">
                <a:solidFill>
                  <a:srgbClr val="0070C0"/>
                </a:solidFill>
              </a:rPr>
              <a:t>topic</a:t>
            </a:r>
            <a:r>
              <a:rPr lang="cs-CZ" i="1" dirty="0">
                <a:solidFill>
                  <a:srgbClr val="0070C0"/>
                </a:solidFill>
              </a:rPr>
              <a:t>.</a:t>
            </a:r>
            <a:endParaRPr lang="cs-CZ" i="1" dirty="0" smtClean="0">
              <a:solidFill>
                <a:srgbClr val="0070C0"/>
              </a:solidFill>
            </a:endParaRPr>
          </a:p>
          <a:p>
            <a:r>
              <a:rPr lang="cs-CZ" i="1" dirty="0" err="1" smtClean="0">
                <a:solidFill>
                  <a:srgbClr val="0070C0"/>
                </a:solidFill>
              </a:rPr>
              <a:t>Write</a:t>
            </a:r>
            <a:r>
              <a:rPr lang="cs-CZ" i="1" dirty="0" smtClean="0">
                <a:solidFill>
                  <a:srgbClr val="0070C0"/>
                </a:solidFill>
              </a:rPr>
              <a:t> as many </a:t>
            </a:r>
            <a:r>
              <a:rPr lang="cs-CZ" i="1" dirty="0" err="1" smtClean="0">
                <a:solidFill>
                  <a:srgbClr val="0070C0"/>
                </a:solidFill>
              </a:rPr>
              <a:t>words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connected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with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it</a:t>
            </a:r>
            <a:r>
              <a:rPr lang="cs-CZ" i="1" dirty="0" smtClean="0">
                <a:solidFill>
                  <a:srgbClr val="0070C0"/>
                </a:solidFill>
              </a:rPr>
              <a:t> as </a:t>
            </a:r>
            <a:r>
              <a:rPr lang="cs-CZ" i="1" dirty="0" err="1" smtClean="0">
                <a:solidFill>
                  <a:srgbClr val="0070C0"/>
                </a:solidFill>
              </a:rPr>
              <a:t>you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can</a:t>
            </a:r>
            <a:r>
              <a:rPr lang="cs-CZ" i="1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i="1" dirty="0" err="1" smtClean="0">
                <a:solidFill>
                  <a:srgbClr val="0070C0"/>
                </a:solidFill>
              </a:rPr>
              <a:t>Time</a:t>
            </a:r>
            <a:r>
              <a:rPr lang="cs-CZ" i="1" dirty="0" smtClean="0">
                <a:solidFill>
                  <a:srgbClr val="0070C0"/>
                </a:solidFill>
              </a:rPr>
              <a:t> limit </a:t>
            </a:r>
            <a:r>
              <a:rPr lang="cs-CZ" i="1" dirty="0" err="1" smtClean="0">
                <a:solidFill>
                  <a:srgbClr val="0070C0"/>
                </a:solidFill>
              </a:rPr>
              <a:t>is</a:t>
            </a:r>
            <a:r>
              <a:rPr lang="cs-CZ" i="1" dirty="0" smtClean="0">
                <a:solidFill>
                  <a:srgbClr val="0070C0"/>
                </a:solidFill>
              </a:rPr>
              <a:t> 1 </a:t>
            </a:r>
            <a:r>
              <a:rPr lang="cs-CZ" i="1" dirty="0" err="1" smtClean="0">
                <a:solidFill>
                  <a:srgbClr val="0070C0"/>
                </a:solidFill>
              </a:rPr>
              <a:t>minute</a:t>
            </a:r>
            <a:r>
              <a:rPr lang="cs-CZ" i="1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cs-CZ" i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0070C0"/>
                </a:solidFill>
              </a:rPr>
              <a:t>HOUSING</a:t>
            </a:r>
            <a:endParaRPr lang="cs-CZ" sz="40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083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err="1" smtClean="0">
                <a:solidFill>
                  <a:srgbClr val="0070C0"/>
                </a:solidFill>
              </a:rPr>
              <a:t>Imagine</a:t>
            </a:r>
            <a:r>
              <a:rPr lang="cs-CZ" i="1" dirty="0" smtClean="0">
                <a:solidFill>
                  <a:srgbClr val="0070C0"/>
                </a:solidFill>
              </a:rPr>
              <a:t> a </a:t>
            </a:r>
            <a:r>
              <a:rPr lang="cs-CZ" i="1" dirty="0" err="1" smtClean="0">
                <a:solidFill>
                  <a:srgbClr val="0070C0"/>
                </a:solidFill>
              </a:rPr>
              <a:t>living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room</a:t>
            </a:r>
            <a:r>
              <a:rPr lang="cs-CZ" i="1" dirty="0" smtClean="0">
                <a:solidFill>
                  <a:srgbClr val="0070C0"/>
                </a:solidFill>
              </a:rPr>
              <a:t>. </a:t>
            </a:r>
            <a:r>
              <a:rPr lang="cs-CZ" i="1" dirty="0" err="1" smtClean="0">
                <a:solidFill>
                  <a:srgbClr val="0070C0"/>
                </a:solidFill>
              </a:rPr>
              <a:t>What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furniture</a:t>
            </a:r>
            <a:r>
              <a:rPr lang="cs-CZ" i="1" dirty="0" smtClean="0">
                <a:solidFill>
                  <a:srgbClr val="0070C0"/>
                </a:solidFill>
              </a:rPr>
              <a:t> and </a:t>
            </a:r>
            <a:r>
              <a:rPr lang="cs-CZ" i="1" dirty="0" err="1" smtClean="0">
                <a:solidFill>
                  <a:srgbClr val="0070C0"/>
                </a:solidFill>
              </a:rPr>
              <a:t>other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equipment</a:t>
            </a:r>
            <a:r>
              <a:rPr lang="cs-CZ" i="1" dirty="0" smtClean="0">
                <a:solidFill>
                  <a:srgbClr val="0070C0"/>
                </a:solidFill>
              </a:rPr>
              <a:t> do </a:t>
            </a:r>
            <a:r>
              <a:rPr lang="cs-CZ" i="1" dirty="0" err="1" smtClean="0">
                <a:solidFill>
                  <a:srgbClr val="0070C0"/>
                </a:solidFill>
              </a:rPr>
              <a:t>you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usually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find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there</a:t>
            </a:r>
            <a:r>
              <a:rPr lang="cs-CZ" i="1" dirty="0" smtClean="0">
                <a:solidFill>
                  <a:srgbClr val="0070C0"/>
                </a:solidFill>
              </a:rPr>
              <a:t>?</a:t>
            </a:r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229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6454" y="3148535"/>
            <a:ext cx="1943100" cy="23526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use to place </a:t>
            </a:r>
            <a:r>
              <a:rPr lang="cs-CZ" dirty="0" err="1" smtClean="0"/>
              <a:t>things</a:t>
            </a:r>
            <a:r>
              <a:rPr lang="cs-CZ" dirty="0"/>
              <a:t>?</a:t>
            </a:r>
          </a:p>
        </p:txBody>
      </p:sp>
      <p:sp>
        <p:nvSpPr>
          <p:cNvPr id="3" name="Ovál 2"/>
          <p:cNvSpPr/>
          <p:nvPr/>
        </p:nvSpPr>
        <p:spPr>
          <a:xfrm>
            <a:off x="4283968" y="3832566"/>
            <a:ext cx="50405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995936" y="4581128"/>
            <a:ext cx="108012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inside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796136" y="3660068"/>
            <a:ext cx="1080120" cy="561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n</a:t>
            </a:r>
            <a:r>
              <a:rPr lang="cs-CZ" dirty="0" err="1" smtClean="0"/>
              <a:t>ext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211960" y="2852936"/>
            <a:ext cx="64807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427984" y="1916832"/>
            <a:ext cx="93610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over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236296" y="1718810"/>
            <a:ext cx="1224136" cy="3960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above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427984" y="5805264"/>
            <a:ext cx="115212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under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7380312" y="5985284"/>
            <a:ext cx="1224136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bellow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3275856" y="3940578"/>
            <a:ext cx="720080" cy="4245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into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40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3347864" y="3813249"/>
            <a:ext cx="1584176" cy="5878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behind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584743"/>
            <a:ext cx="1943100" cy="23526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use to place </a:t>
            </a:r>
            <a:r>
              <a:rPr lang="cs-CZ" dirty="0" err="1" smtClean="0"/>
              <a:t>things</a:t>
            </a:r>
            <a:r>
              <a:rPr lang="cs-CZ" dirty="0"/>
              <a:t>?</a:t>
            </a:r>
          </a:p>
        </p:txBody>
      </p:sp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8144" y="2636912"/>
            <a:ext cx="1943100" cy="2352675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4139952" y="2636912"/>
            <a:ext cx="158417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between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43608" y="4077072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front </a:t>
            </a:r>
            <a:r>
              <a:rPr lang="cs-CZ" dirty="0" err="1" smtClean="0"/>
              <a:t>of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501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03694" y="4293096"/>
            <a:ext cx="1512168" cy="183090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use to place </a:t>
            </a:r>
            <a:r>
              <a:rPr lang="cs-CZ" dirty="0" err="1" smtClean="0"/>
              <a:t>things</a:t>
            </a:r>
            <a:r>
              <a:rPr lang="cs-CZ" dirty="0"/>
              <a:t>?</a:t>
            </a:r>
          </a:p>
        </p:txBody>
      </p:sp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59021" y="2698325"/>
            <a:ext cx="1467322" cy="1776611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2852936"/>
            <a:ext cx="1511052" cy="1829558"/>
          </a:xfrm>
          <a:prstGeom prst="rect">
            <a:avLst/>
          </a:prstGeo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1484784"/>
            <a:ext cx="1511052" cy="1829558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3778796" y="3550829"/>
            <a:ext cx="1512168" cy="5624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among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068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useful</a:t>
            </a:r>
            <a:r>
              <a:rPr lang="cs-CZ" dirty="0" smtClean="0"/>
              <a:t> </a:t>
            </a:r>
            <a:r>
              <a:rPr lang="cs-CZ" dirty="0" err="1" smtClean="0"/>
              <a:t>phrases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corner</a:t>
            </a:r>
            <a:endParaRPr lang="cs-CZ" dirty="0" smtClean="0"/>
          </a:p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/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326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3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err="1" smtClean="0">
                <a:solidFill>
                  <a:srgbClr val="0070C0"/>
                </a:solidFill>
              </a:rPr>
              <a:t>See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picture</a:t>
            </a:r>
            <a:r>
              <a:rPr lang="cs-CZ" i="1" dirty="0" smtClean="0">
                <a:solidFill>
                  <a:srgbClr val="0070C0"/>
                </a:solidFill>
              </a:rPr>
              <a:t> and </a:t>
            </a:r>
            <a:r>
              <a:rPr lang="cs-CZ" i="1" dirty="0" err="1" smtClean="0">
                <a:solidFill>
                  <a:srgbClr val="0070C0"/>
                </a:solidFill>
              </a:rPr>
              <a:t>fill</a:t>
            </a:r>
            <a:r>
              <a:rPr lang="cs-CZ" i="1" dirty="0" smtClean="0">
                <a:solidFill>
                  <a:srgbClr val="0070C0"/>
                </a:solidFill>
              </a:rPr>
              <a:t> in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missing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preposition</a:t>
            </a:r>
            <a:r>
              <a:rPr lang="cs-CZ" i="1" dirty="0" smtClean="0">
                <a:solidFill>
                  <a:srgbClr val="0070C0"/>
                </a:solidFill>
              </a:rPr>
              <a:t> in </a:t>
            </a:r>
            <a:r>
              <a:rPr lang="cs-CZ" i="1" dirty="0" err="1" smtClean="0">
                <a:solidFill>
                  <a:srgbClr val="0070C0"/>
                </a:solidFill>
              </a:rPr>
              <a:t>your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worksheet</a:t>
            </a:r>
            <a:r>
              <a:rPr lang="cs-CZ" i="1" dirty="0" smtClean="0">
                <a:solidFill>
                  <a:srgbClr val="0070C0"/>
                </a:solidFill>
              </a:rPr>
              <a:t>.</a:t>
            </a:r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442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5800" y="728472"/>
            <a:ext cx="7772400" cy="5401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82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4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smtClean="0">
                <a:solidFill>
                  <a:srgbClr val="0070C0"/>
                </a:solidFill>
              </a:rPr>
              <a:t>Have a look at the picture of the room once more. Use 6 prepositions of place to create new sentences describing  the position of the things. </a:t>
            </a:r>
            <a:endParaRPr lang="en-US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046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5800" y="728472"/>
            <a:ext cx="7772400" cy="540105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00892" y="6143644"/>
            <a:ext cx="1453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Zdroje </a:t>
            </a: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133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151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Describing pictures VY_32_INOVACE_AJ_2_43</vt:lpstr>
      <vt:lpstr>Task 1</vt:lpstr>
      <vt:lpstr>Task 2</vt:lpstr>
      <vt:lpstr>What prepositions can you use to place things?</vt:lpstr>
      <vt:lpstr>What prepositions can you use to place things?</vt:lpstr>
      <vt:lpstr>What prepositions can you use to place things?</vt:lpstr>
      <vt:lpstr>Other useful phrases</vt:lpstr>
      <vt:lpstr>Task 3</vt:lpstr>
      <vt:lpstr>Snímek 9</vt:lpstr>
      <vt:lpstr>Task 4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Describing pictures</dc:title>
  <dc:creator>Eva Lorencovičová</dc:creator>
  <cp:lastModifiedBy>spravce2</cp:lastModifiedBy>
  <cp:revision>32</cp:revision>
  <dcterms:created xsi:type="dcterms:W3CDTF">2012-10-21T12:17:46Z</dcterms:created>
  <dcterms:modified xsi:type="dcterms:W3CDTF">2014-05-29T19:47:29Z</dcterms:modified>
</cp:coreProperties>
</file>