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66" r:id="rId3"/>
    <p:sldId id="257" r:id="rId4"/>
    <p:sldId id="267" r:id="rId5"/>
    <p:sldId id="268" r:id="rId6"/>
    <p:sldId id="269" r:id="rId7"/>
    <p:sldId id="270" r:id="rId8"/>
    <p:sldId id="271" r:id="rId9"/>
    <p:sldId id="272" r:id="rId10"/>
    <p:sldId id="261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77" d="100"/>
          <a:sy n="77" d="100"/>
        </p:scale>
        <p:origin x="-378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05E302-6515-403D-A3A3-B412BF68A63C}" type="datetimeFigureOut">
              <a:rPr lang="cs-CZ" smtClean="0"/>
              <a:pPr/>
              <a:t>29.5.2014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32F123-BDA3-4487-AE9A-B7224715C37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56295462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05E302-6515-403D-A3A3-B412BF68A63C}" type="datetimeFigureOut">
              <a:rPr lang="cs-CZ" smtClean="0"/>
              <a:pPr/>
              <a:t>29.5.2014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32F123-BDA3-4487-AE9A-B7224715C37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49860359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05E302-6515-403D-A3A3-B412BF68A63C}" type="datetimeFigureOut">
              <a:rPr lang="cs-CZ" smtClean="0"/>
              <a:pPr/>
              <a:t>29.5.2014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32F123-BDA3-4487-AE9A-B7224715C37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39663635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05E302-6515-403D-A3A3-B412BF68A63C}" type="datetimeFigureOut">
              <a:rPr lang="cs-CZ" smtClean="0"/>
              <a:pPr/>
              <a:t>29.5.2014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32F123-BDA3-4487-AE9A-B7224715C37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14032212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05E302-6515-403D-A3A3-B412BF68A63C}" type="datetimeFigureOut">
              <a:rPr lang="cs-CZ" smtClean="0"/>
              <a:pPr/>
              <a:t>29.5.2014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32F123-BDA3-4487-AE9A-B7224715C37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25451291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05E302-6515-403D-A3A3-B412BF68A63C}" type="datetimeFigureOut">
              <a:rPr lang="cs-CZ" smtClean="0"/>
              <a:pPr/>
              <a:t>29.5.2014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32F123-BDA3-4487-AE9A-B7224715C37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05741652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05E302-6515-403D-A3A3-B412BF68A63C}" type="datetimeFigureOut">
              <a:rPr lang="cs-CZ" smtClean="0"/>
              <a:pPr/>
              <a:t>29.5.2014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32F123-BDA3-4487-AE9A-B7224715C37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7268612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05E302-6515-403D-A3A3-B412BF68A63C}" type="datetimeFigureOut">
              <a:rPr lang="cs-CZ" smtClean="0"/>
              <a:pPr/>
              <a:t>29.5.2014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32F123-BDA3-4487-AE9A-B7224715C37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26496824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05E302-6515-403D-A3A3-B412BF68A63C}" type="datetimeFigureOut">
              <a:rPr lang="cs-CZ" smtClean="0"/>
              <a:pPr/>
              <a:t>29.5.2014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32F123-BDA3-4487-AE9A-B7224715C37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89000946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05E302-6515-403D-A3A3-B412BF68A63C}" type="datetimeFigureOut">
              <a:rPr lang="cs-CZ" smtClean="0"/>
              <a:pPr/>
              <a:t>29.5.2014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32F123-BDA3-4487-AE9A-B7224715C37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6284149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05E302-6515-403D-A3A3-B412BF68A63C}" type="datetimeFigureOut">
              <a:rPr lang="cs-CZ" smtClean="0"/>
              <a:pPr/>
              <a:t>29.5.2014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32F123-BDA3-4487-AE9A-B7224715C37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37485271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C05E302-6515-403D-A3A3-B412BF68A63C}" type="datetimeFigureOut">
              <a:rPr lang="cs-CZ" smtClean="0"/>
              <a:pPr/>
              <a:t>29.5.2014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32F123-BDA3-4487-AE9A-B7224715C37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9067591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err="1" smtClean="0"/>
              <a:t>Writing</a:t>
            </a:r>
            <a:r>
              <a:rPr lang="cs-CZ" b="1" dirty="0" smtClean="0"/>
              <a:t> a </a:t>
            </a:r>
            <a:r>
              <a:rPr lang="cs-CZ" b="1" dirty="0" err="1" smtClean="0"/>
              <a:t>letter</a:t>
            </a:r>
            <a:r>
              <a:rPr lang="cs-CZ" b="1"/>
              <a:t/>
            </a:r>
            <a:br>
              <a:rPr lang="cs-CZ" b="1"/>
            </a:br>
            <a:r>
              <a:rPr lang="cs-CZ" b="1"/>
              <a:t>VY_32_INOVACE_AJ_3_54</a:t>
            </a:r>
            <a:endParaRPr lang="en-US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Layout and </a:t>
            </a:r>
            <a:r>
              <a:rPr lang="cs-CZ" b="1" dirty="0" err="1" smtClean="0">
                <a:solidFill>
                  <a:schemeClr val="tx1"/>
                </a:solidFill>
              </a:rPr>
              <a:t>content</a:t>
            </a:r>
            <a:endParaRPr lang="en-US" b="1" dirty="0" smtClean="0">
              <a:solidFill>
                <a:schemeClr val="tx1"/>
              </a:solidFill>
            </a:endParaRPr>
          </a:p>
          <a:p>
            <a:endParaRPr lang="cs-CZ" b="1" dirty="0">
              <a:solidFill>
                <a:schemeClr val="tx1"/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35696" y="620688"/>
            <a:ext cx="5760720" cy="1258824"/>
          </a:xfrm>
          <a:prstGeom prst="rect">
            <a:avLst/>
          </a:prstGeom>
        </p:spPr>
      </p:pic>
      <p:sp>
        <p:nvSpPr>
          <p:cNvPr id="5" name="Obdélník 4"/>
          <p:cNvSpPr/>
          <p:nvPr/>
        </p:nvSpPr>
        <p:spPr>
          <a:xfrm>
            <a:off x="1071538" y="357166"/>
            <a:ext cx="7215238" cy="2462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1000" b="1" dirty="0" smtClean="0"/>
              <a:t>Číslo projektu: CZ.1.07./1.5.00/34.0938  Název projektu: Zlepšení podmínek pro vzdělávání na SUŠ, Ostrava</a:t>
            </a:r>
            <a:endParaRPr lang="cs-CZ" sz="1000" dirty="0"/>
          </a:p>
        </p:txBody>
      </p:sp>
      <p:sp>
        <p:nvSpPr>
          <p:cNvPr id="6" name="Obdélník 5"/>
          <p:cNvSpPr/>
          <p:nvPr/>
        </p:nvSpPr>
        <p:spPr>
          <a:xfrm>
            <a:off x="285720" y="6286520"/>
            <a:ext cx="145360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/>
              <a:t>Zdroje </a:t>
            </a:r>
            <a:r>
              <a:rPr lang="cs-CZ" dirty="0" smtClean="0"/>
              <a:t>vlastní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6011464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Who</a:t>
            </a:r>
            <a:r>
              <a:rPr lang="cs-CZ" dirty="0" smtClean="0"/>
              <a:t> </a:t>
            </a:r>
            <a:r>
              <a:rPr lang="cs-CZ" dirty="0" err="1" smtClean="0"/>
              <a:t>can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write</a:t>
            </a:r>
            <a:r>
              <a:rPr lang="cs-CZ" dirty="0" smtClean="0"/>
              <a:t> a </a:t>
            </a:r>
            <a:r>
              <a:rPr lang="cs-CZ" dirty="0" err="1" smtClean="0"/>
              <a:t>letter</a:t>
            </a:r>
            <a:r>
              <a:rPr lang="cs-CZ" dirty="0" smtClean="0"/>
              <a:t> to?</a:t>
            </a:r>
            <a:endParaRPr lang="en-GB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What two types of letters do we distinguish according to the address</a:t>
            </a:r>
            <a:r>
              <a:rPr lang="cs-CZ" dirty="0" smtClean="0"/>
              <a:t>e</a:t>
            </a:r>
            <a:r>
              <a:rPr lang="en-US" dirty="0" smtClean="0"/>
              <a:t>e?</a:t>
            </a:r>
          </a:p>
          <a:p>
            <a:endParaRPr lang="en-US" dirty="0" smtClean="0"/>
          </a:p>
          <a:p>
            <a:r>
              <a:rPr lang="en-US" dirty="0" smtClean="0"/>
              <a:t>INFORMAL/PERSONAL	</a:t>
            </a:r>
          </a:p>
          <a:p>
            <a:pPr algn="r"/>
            <a:r>
              <a:rPr lang="en-US" dirty="0" smtClean="0"/>
              <a:t>FORMAL</a:t>
            </a:r>
            <a:endParaRPr lang="en-US" dirty="0"/>
          </a:p>
        </p:txBody>
      </p:sp>
    </p:spTree>
    <p:extLst>
      <p:ext uri="{BB962C8B-B14F-4D97-AF65-F5344CB8AC3E}">
        <p14:creationId xmlns="" xmlns:p14="http://schemas.microsoft.com/office/powerpoint/2010/main" val="7178704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Structure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a </a:t>
            </a:r>
            <a:r>
              <a:rPr lang="cs-CZ" dirty="0" err="1" smtClean="0"/>
              <a:t>personal</a:t>
            </a:r>
            <a:r>
              <a:rPr lang="cs-CZ" dirty="0" smtClean="0"/>
              <a:t> </a:t>
            </a:r>
            <a:r>
              <a:rPr lang="cs-CZ" dirty="0" err="1" smtClean="0"/>
              <a:t>letter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501576"/>
            <a:ext cx="8229600" cy="4951760"/>
          </a:xfrm>
        </p:spPr>
        <p:txBody>
          <a:bodyPr>
            <a:normAutofit lnSpcReduction="10000"/>
          </a:bodyPr>
          <a:lstStyle/>
          <a:p>
            <a:pPr marL="0" indent="0" algn="ctr">
              <a:buNone/>
            </a:pPr>
            <a:r>
              <a:rPr lang="en-US" dirty="0" smtClean="0"/>
              <a:t>What makes a letter?</a:t>
            </a:r>
          </a:p>
          <a:p>
            <a:pPr marL="0" indent="0">
              <a:buNone/>
            </a:pPr>
            <a:r>
              <a:rPr lang="en-US" dirty="0" smtClean="0"/>
              <a:t>Addressing the person,</a:t>
            </a:r>
          </a:p>
          <a:p>
            <a:r>
              <a:rPr lang="en-US" dirty="0" smtClean="0"/>
              <a:t>Introduction – refer</a:t>
            </a:r>
            <a:r>
              <a:rPr lang="cs-CZ" dirty="0" smtClean="0"/>
              <a:t>r</a:t>
            </a:r>
            <a:r>
              <a:rPr lang="en-US" dirty="0" err="1" smtClean="0"/>
              <a:t>ing</a:t>
            </a:r>
            <a:r>
              <a:rPr lang="en-US" dirty="0" smtClean="0"/>
              <a:t> to previous letter /why are you writing</a:t>
            </a:r>
          </a:p>
          <a:p>
            <a:r>
              <a:rPr lang="en-US" dirty="0" smtClean="0"/>
              <a:t>Body of the letter</a:t>
            </a:r>
          </a:p>
          <a:p>
            <a:r>
              <a:rPr lang="en-US" dirty="0" smtClean="0"/>
              <a:t>Conclusion – saying hello to somebody / waiting for reply</a:t>
            </a:r>
          </a:p>
          <a:p>
            <a:pPr marL="0" indent="0">
              <a:buNone/>
            </a:pPr>
            <a:r>
              <a:rPr lang="en-US" dirty="0" smtClean="0"/>
              <a:t>Concluding phrase</a:t>
            </a:r>
          </a:p>
          <a:p>
            <a:pPr marL="0" indent="0">
              <a:buNone/>
            </a:pPr>
            <a:r>
              <a:rPr lang="en-US" dirty="0" smtClean="0"/>
              <a:t>Signature</a:t>
            </a:r>
            <a:endParaRPr lang="en-US" dirty="0"/>
          </a:p>
        </p:txBody>
      </p:sp>
    </p:spTree>
    <p:extLst>
      <p:ext uri="{BB962C8B-B14F-4D97-AF65-F5344CB8AC3E}">
        <p14:creationId xmlns="" xmlns:p14="http://schemas.microsoft.com/office/powerpoint/2010/main" val="34502975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Structure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a </a:t>
            </a:r>
            <a:r>
              <a:rPr lang="cs-CZ" dirty="0" err="1" smtClean="0"/>
              <a:t>formal</a:t>
            </a:r>
            <a:r>
              <a:rPr lang="cs-CZ" dirty="0" smtClean="0"/>
              <a:t> </a:t>
            </a:r>
            <a:r>
              <a:rPr lang="cs-CZ" dirty="0" err="1" smtClean="0"/>
              <a:t>letter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501576"/>
            <a:ext cx="8229600" cy="495176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 smtClean="0"/>
              <a:t>Addressing the person,</a:t>
            </a:r>
          </a:p>
          <a:p>
            <a:r>
              <a:rPr lang="en-US" dirty="0" smtClean="0"/>
              <a:t>Introduction –</a:t>
            </a:r>
            <a:r>
              <a:rPr lang="cs-CZ" dirty="0" smtClean="0"/>
              <a:t> </a:t>
            </a:r>
            <a:r>
              <a:rPr lang="en-US" dirty="0" smtClean="0"/>
              <a:t>why are you writing</a:t>
            </a:r>
          </a:p>
          <a:p>
            <a:r>
              <a:rPr lang="en-US" dirty="0" smtClean="0"/>
              <a:t>Body of the letter</a:t>
            </a:r>
          </a:p>
          <a:p>
            <a:r>
              <a:rPr lang="en-US" dirty="0" smtClean="0"/>
              <a:t>Conclusion – </a:t>
            </a:r>
            <a:r>
              <a:rPr lang="cs-CZ" dirty="0" err="1" smtClean="0"/>
              <a:t>asking</a:t>
            </a:r>
            <a:r>
              <a:rPr lang="cs-CZ" dirty="0" smtClean="0"/>
              <a:t> </a:t>
            </a:r>
            <a:r>
              <a:rPr lang="cs-CZ" dirty="0" err="1" smtClean="0"/>
              <a:t>for</a:t>
            </a:r>
            <a:r>
              <a:rPr lang="cs-CZ" dirty="0" smtClean="0"/>
              <a:t> </a:t>
            </a:r>
            <a:r>
              <a:rPr lang="cs-CZ" dirty="0" err="1" smtClean="0"/>
              <a:t>action</a:t>
            </a:r>
            <a:endParaRPr lang="en-US" dirty="0" smtClean="0"/>
          </a:p>
          <a:p>
            <a:pPr marL="0" indent="0">
              <a:buNone/>
            </a:pPr>
            <a:r>
              <a:rPr lang="en-US" dirty="0" smtClean="0"/>
              <a:t>Concluding phrase</a:t>
            </a:r>
          </a:p>
          <a:p>
            <a:pPr marL="0" indent="0">
              <a:buNone/>
            </a:pPr>
            <a:r>
              <a:rPr lang="en-US" dirty="0" smtClean="0"/>
              <a:t>Signature</a:t>
            </a:r>
            <a:endParaRPr lang="en-US" dirty="0"/>
          </a:p>
        </p:txBody>
      </p:sp>
    </p:spTree>
    <p:extLst>
      <p:ext uri="{BB962C8B-B14F-4D97-AF65-F5344CB8AC3E}">
        <p14:creationId xmlns="" xmlns:p14="http://schemas.microsoft.com/office/powerpoint/2010/main" val="34773495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Addressing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person</a:t>
            </a:r>
            <a:endParaRPr lang="en-GB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err="1" smtClean="0"/>
              <a:t>Informal</a:t>
            </a:r>
            <a:endParaRPr lang="en-GB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err="1" smtClean="0"/>
              <a:t>Dear</a:t>
            </a:r>
            <a:r>
              <a:rPr lang="cs-CZ" dirty="0" smtClean="0"/>
              <a:t> John,</a:t>
            </a:r>
          </a:p>
          <a:p>
            <a:r>
              <a:rPr lang="cs-CZ" dirty="0" err="1" smtClean="0"/>
              <a:t>Hi</a:t>
            </a:r>
            <a:r>
              <a:rPr lang="cs-CZ" dirty="0" smtClean="0"/>
              <a:t> John,</a:t>
            </a:r>
          </a:p>
          <a:p>
            <a:r>
              <a:rPr lang="cs-CZ" dirty="0" smtClean="0"/>
              <a:t>Hello John, </a:t>
            </a:r>
            <a:endParaRPr lang="en-GB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err="1" smtClean="0"/>
              <a:t>Formal</a:t>
            </a:r>
            <a:endParaRPr lang="en-GB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cs-CZ" dirty="0" err="1" smtClean="0"/>
              <a:t>Dear</a:t>
            </a:r>
            <a:r>
              <a:rPr lang="cs-CZ" dirty="0" smtClean="0"/>
              <a:t> </a:t>
            </a:r>
            <a:r>
              <a:rPr lang="cs-CZ" dirty="0" err="1" smtClean="0"/>
              <a:t>Mr</a:t>
            </a:r>
            <a:r>
              <a:rPr lang="cs-CZ" dirty="0" smtClean="0"/>
              <a:t>/ </a:t>
            </a:r>
            <a:r>
              <a:rPr lang="cs-CZ" dirty="0" err="1" smtClean="0"/>
              <a:t>Ms</a:t>
            </a:r>
            <a:r>
              <a:rPr lang="cs-CZ" dirty="0" smtClean="0"/>
              <a:t> / </a:t>
            </a:r>
            <a:r>
              <a:rPr lang="cs-CZ" dirty="0" err="1" smtClean="0"/>
              <a:t>Mrs</a:t>
            </a:r>
            <a:r>
              <a:rPr lang="cs-CZ" dirty="0" smtClean="0"/>
              <a:t> </a:t>
            </a:r>
            <a:r>
              <a:rPr lang="cs-CZ" dirty="0" err="1" smtClean="0"/>
              <a:t>Ballows</a:t>
            </a:r>
            <a:r>
              <a:rPr lang="cs-CZ" dirty="0" smtClean="0"/>
              <a:t>,</a:t>
            </a:r>
          </a:p>
          <a:p>
            <a:r>
              <a:rPr lang="cs-CZ" dirty="0" err="1" smtClean="0"/>
              <a:t>Dear</a:t>
            </a:r>
            <a:r>
              <a:rPr lang="cs-CZ" dirty="0" smtClean="0"/>
              <a:t> Sir / Madam,</a:t>
            </a:r>
            <a:endParaRPr lang="en-GB" dirty="0"/>
          </a:p>
        </p:txBody>
      </p:sp>
    </p:spTree>
    <p:extLst>
      <p:ext uri="{BB962C8B-B14F-4D97-AF65-F5344CB8AC3E}">
        <p14:creationId xmlns="" xmlns:p14="http://schemas.microsoft.com/office/powerpoint/2010/main" val="19329833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3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8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19" presetID="3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0" dur="2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21" presetID="3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2" dur="2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3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4" dur="2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76923C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35" presetID="3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6" dur="2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76923C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Introduction</a:t>
            </a:r>
            <a:endParaRPr lang="en-GB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err="1" smtClean="0"/>
              <a:t>Informal</a:t>
            </a:r>
            <a:endParaRPr lang="en-GB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err="1" smtClean="0"/>
              <a:t>Thanks</a:t>
            </a:r>
            <a:r>
              <a:rPr lang="cs-CZ" dirty="0" smtClean="0"/>
              <a:t> </a:t>
            </a:r>
            <a:r>
              <a:rPr lang="cs-CZ" dirty="0" err="1" smtClean="0"/>
              <a:t>for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letter</a:t>
            </a:r>
            <a:r>
              <a:rPr lang="cs-CZ" dirty="0" smtClean="0"/>
              <a:t>. </a:t>
            </a:r>
          </a:p>
          <a:p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was</a:t>
            </a:r>
            <a:r>
              <a:rPr lang="cs-CZ" dirty="0" smtClean="0"/>
              <a:t> </a:t>
            </a:r>
            <a:r>
              <a:rPr lang="cs-CZ" dirty="0" err="1" smtClean="0"/>
              <a:t>great</a:t>
            </a:r>
            <a:r>
              <a:rPr lang="cs-CZ" dirty="0" smtClean="0"/>
              <a:t> to </a:t>
            </a:r>
            <a:r>
              <a:rPr lang="cs-CZ" dirty="0" err="1" smtClean="0"/>
              <a:t>hear</a:t>
            </a:r>
            <a:r>
              <a:rPr lang="cs-CZ" dirty="0" smtClean="0"/>
              <a:t> </a:t>
            </a:r>
            <a:r>
              <a:rPr lang="cs-CZ" dirty="0" err="1" smtClean="0"/>
              <a:t>about</a:t>
            </a:r>
            <a:r>
              <a:rPr lang="cs-CZ" dirty="0" smtClean="0"/>
              <a:t> …</a:t>
            </a:r>
          </a:p>
          <a:p>
            <a:r>
              <a:rPr lang="cs-CZ" dirty="0" err="1" smtClean="0"/>
              <a:t>I‘m</a:t>
            </a:r>
            <a:r>
              <a:rPr lang="cs-CZ" dirty="0" smtClean="0"/>
              <a:t> just </a:t>
            </a:r>
            <a:r>
              <a:rPr lang="cs-CZ" dirty="0" err="1" smtClean="0"/>
              <a:t>writing</a:t>
            </a:r>
            <a:r>
              <a:rPr lang="cs-CZ" dirty="0" smtClean="0"/>
              <a:t> to </a:t>
            </a:r>
            <a:r>
              <a:rPr lang="cs-CZ" dirty="0" err="1" smtClean="0"/>
              <a:t>tell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…</a:t>
            </a:r>
          </a:p>
          <a:p>
            <a:r>
              <a:rPr lang="cs-CZ" dirty="0" smtClean="0"/>
              <a:t>I </a:t>
            </a:r>
            <a:r>
              <a:rPr lang="cs-CZ" dirty="0" err="1" smtClean="0"/>
              <a:t>have</a:t>
            </a:r>
            <a:r>
              <a:rPr lang="cs-CZ" dirty="0" smtClean="0"/>
              <a:t> </a:t>
            </a:r>
            <a:r>
              <a:rPr lang="cs-CZ" dirty="0" err="1" smtClean="0"/>
              <a:t>great</a:t>
            </a:r>
            <a:r>
              <a:rPr lang="cs-CZ" dirty="0" smtClean="0"/>
              <a:t> </a:t>
            </a:r>
            <a:r>
              <a:rPr lang="cs-CZ" dirty="0" err="1" smtClean="0"/>
              <a:t>new</a:t>
            </a:r>
            <a:r>
              <a:rPr lang="cs-CZ" dirty="0" smtClean="0"/>
              <a:t> to </a:t>
            </a:r>
            <a:r>
              <a:rPr lang="cs-CZ" dirty="0" err="1" smtClean="0"/>
              <a:t>tell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.</a:t>
            </a:r>
          </a:p>
          <a:p>
            <a:endParaRPr lang="en-GB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err="1" smtClean="0"/>
              <a:t>Formal</a:t>
            </a:r>
            <a:endParaRPr lang="en-GB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cs-CZ" dirty="0" smtClean="0"/>
              <a:t>I </a:t>
            </a:r>
            <a:r>
              <a:rPr lang="cs-CZ" dirty="0" err="1" smtClean="0"/>
              <a:t>am</a:t>
            </a:r>
            <a:r>
              <a:rPr lang="cs-CZ" dirty="0" smtClean="0"/>
              <a:t> </a:t>
            </a:r>
            <a:r>
              <a:rPr lang="cs-CZ" dirty="0" err="1" smtClean="0"/>
              <a:t>writing</a:t>
            </a:r>
            <a:r>
              <a:rPr lang="cs-CZ" dirty="0" smtClean="0"/>
              <a:t> in response to </a:t>
            </a:r>
            <a:r>
              <a:rPr lang="cs-CZ" dirty="0" err="1" smtClean="0"/>
              <a:t>your</a:t>
            </a:r>
            <a:r>
              <a:rPr lang="cs-CZ" dirty="0" smtClean="0"/>
              <a:t> ….</a:t>
            </a:r>
          </a:p>
          <a:p>
            <a:r>
              <a:rPr lang="cs-CZ" dirty="0" smtClean="0"/>
              <a:t>I </a:t>
            </a:r>
            <a:r>
              <a:rPr lang="cs-CZ" dirty="0" err="1" smtClean="0"/>
              <a:t>am</a:t>
            </a:r>
            <a:r>
              <a:rPr lang="cs-CZ" dirty="0" smtClean="0"/>
              <a:t> </a:t>
            </a:r>
            <a:r>
              <a:rPr lang="cs-CZ" dirty="0" err="1" smtClean="0"/>
              <a:t>writing</a:t>
            </a:r>
            <a:r>
              <a:rPr lang="cs-CZ" dirty="0" smtClean="0"/>
              <a:t> to </a:t>
            </a:r>
            <a:r>
              <a:rPr lang="cs-CZ" dirty="0" err="1" smtClean="0"/>
              <a:t>inform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/ </a:t>
            </a:r>
            <a:r>
              <a:rPr lang="cs-CZ" dirty="0" err="1" smtClean="0"/>
              <a:t>ask</a:t>
            </a:r>
            <a:r>
              <a:rPr lang="cs-CZ" dirty="0" smtClean="0"/>
              <a:t> / </a:t>
            </a:r>
            <a:r>
              <a:rPr lang="cs-CZ" dirty="0" err="1" smtClean="0"/>
              <a:t>complain</a:t>
            </a:r>
            <a:endParaRPr lang="en-GB" dirty="0"/>
          </a:p>
        </p:txBody>
      </p:sp>
    </p:spTree>
    <p:extLst>
      <p:ext uri="{BB962C8B-B14F-4D97-AF65-F5344CB8AC3E}">
        <p14:creationId xmlns="" xmlns:p14="http://schemas.microsoft.com/office/powerpoint/2010/main" val="7142447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3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2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23" presetID="3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4" dur="2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25" presetID="3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6" dur="2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27" presetID="3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8" dur="2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3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0" dur="2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76923C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41" presetID="3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2" dur="2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76923C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Conclusion</a:t>
            </a:r>
            <a:endParaRPr lang="en-GB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err="1" smtClean="0"/>
              <a:t>Informal</a:t>
            </a:r>
            <a:endParaRPr lang="en-GB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US" dirty="0" smtClean="0"/>
              <a:t>Say hallo to you</a:t>
            </a:r>
            <a:r>
              <a:rPr lang="cs-CZ" dirty="0" smtClean="0"/>
              <a:t>r …</a:t>
            </a:r>
            <a:endParaRPr lang="en-US" dirty="0" smtClean="0"/>
          </a:p>
          <a:p>
            <a:r>
              <a:rPr lang="en-US" dirty="0" smtClean="0"/>
              <a:t>I have to finish now.</a:t>
            </a:r>
          </a:p>
          <a:p>
            <a:r>
              <a:rPr lang="en-US" dirty="0" smtClean="0"/>
              <a:t>Write me soon.</a:t>
            </a:r>
            <a:endParaRPr lang="cs-CZ" dirty="0" smtClean="0"/>
          </a:p>
          <a:p>
            <a:r>
              <a:rPr lang="cs-CZ" dirty="0" smtClean="0"/>
              <a:t>Hope to </a:t>
            </a:r>
            <a:r>
              <a:rPr lang="cs-CZ" dirty="0" err="1" smtClean="0"/>
              <a:t>hear</a:t>
            </a:r>
            <a:r>
              <a:rPr lang="cs-CZ" dirty="0" smtClean="0"/>
              <a:t> </a:t>
            </a:r>
            <a:r>
              <a:rPr lang="cs-CZ" dirty="0" err="1" smtClean="0"/>
              <a:t>from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soon</a:t>
            </a:r>
            <a:r>
              <a:rPr lang="cs-CZ" dirty="0" smtClean="0"/>
              <a:t>.</a:t>
            </a:r>
            <a:endParaRPr lang="en-US" dirty="0" smtClean="0"/>
          </a:p>
          <a:p>
            <a:r>
              <a:rPr lang="en-US" dirty="0" smtClean="0"/>
              <a:t>I am looking forward to …</a:t>
            </a:r>
          </a:p>
          <a:p>
            <a:endParaRPr lang="en-US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err="1" smtClean="0"/>
              <a:t>Formal</a:t>
            </a:r>
            <a:endParaRPr lang="en-GB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cs-CZ" dirty="0" smtClean="0"/>
              <a:t>I hope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situation</a:t>
            </a:r>
            <a:r>
              <a:rPr lang="cs-CZ" dirty="0" smtClean="0"/>
              <a:t> </a:t>
            </a:r>
            <a:r>
              <a:rPr lang="cs-CZ" dirty="0" err="1" smtClean="0"/>
              <a:t>will</a:t>
            </a:r>
            <a:r>
              <a:rPr lang="cs-CZ" dirty="0" smtClean="0"/>
              <a:t> </a:t>
            </a:r>
            <a:r>
              <a:rPr lang="cs-CZ" dirty="0" err="1" smtClean="0"/>
              <a:t>be</a:t>
            </a:r>
            <a:r>
              <a:rPr lang="cs-CZ" dirty="0" smtClean="0"/>
              <a:t> </a:t>
            </a:r>
            <a:r>
              <a:rPr lang="cs-CZ" dirty="0" err="1" smtClean="0"/>
              <a:t>solved</a:t>
            </a:r>
            <a:r>
              <a:rPr lang="cs-CZ" dirty="0" smtClean="0"/>
              <a:t> </a:t>
            </a:r>
            <a:r>
              <a:rPr lang="cs-CZ" dirty="0" err="1" smtClean="0"/>
              <a:t>soon</a:t>
            </a:r>
            <a:r>
              <a:rPr lang="cs-CZ" dirty="0" smtClean="0"/>
              <a:t>.</a:t>
            </a:r>
          </a:p>
          <a:p>
            <a:r>
              <a:rPr lang="cs-CZ" dirty="0" smtClean="0"/>
              <a:t>I hope </a:t>
            </a: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will</a:t>
            </a:r>
            <a:r>
              <a:rPr lang="cs-CZ" dirty="0" smtClean="0"/>
              <a:t> </a:t>
            </a:r>
            <a:r>
              <a:rPr lang="cs-CZ" dirty="0" err="1" smtClean="0"/>
              <a:t>be</a:t>
            </a:r>
            <a:r>
              <a:rPr lang="cs-CZ" dirty="0" smtClean="0"/>
              <a:t> </a:t>
            </a:r>
            <a:r>
              <a:rPr lang="cs-CZ" dirty="0" err="1" smtClean="0"/>
              <a:t>possible</a:t>
            </a:r>
            <a:r>
              <a:rPr lang="cs-CZ" dirty="0" smtClean="0"/>
              <a:t> …</a:t>
            </a:r>
          </a:p>
          <a:p>
            <a:r>
              <a:rPr lang="cs-CZ" dirty="0" smtClean="0"/>
              <a:t>I </a:t>
            </a:r>
            <a:r>
              <a:rPr lang="cs-CZ" dirty="0" err="1" smtClean="0"/>
              <a:t>look</a:t>
            </a:r>
            <a:r>
              <a:rPr lang="cs-CZ" dirty="0" smtClean="0"/>
              <a:t> forward to </a:t>
            </a:r>
            <a:r>
              <a:rPr lang="cs-CZ" dirty="0" err="1" smtClean="0"/>
              <a:t>hearing</a:t>
            </a:r>
            <a:r>
              <a:rPr lang="cs-CZ" dirty="0" smtClean="0"/>
              <a:t> </a:t>
            </a:r>
            <a:r>
              <a:rPr lang="cs-CZ" dirty="0" err="1" smtClean="0"/>
              <a:t>from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.</a:t>
            </a:r>
          </a:p>
        </p:txBody>
      </p:sp>
    </p:spTree>
    <p:extLst>
      <p:ext uri="{BB962C8B-B14F-4D97-AF65-F5344CB8AC3E}">
        <p14:creationId xmlns="" xmlns:p14="http://schemas.microsoft.com/office/powerpoint/2010/main" val="36450852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3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6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27" presetID="3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8" dur="2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29" presetID="3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0" dur="2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31" presetID="3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2" dur="2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33" presetID="3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4" dur="2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3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50" dur="2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76923C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51" presetID="3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52" dur="2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76923C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53" presetID="3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54" dur="2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76923C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Concluding</a:t>
            </a:r>
            <a:r>
              <a:rPr lang="cs-CZ" dirty="0" smtClean="0"/>
              <a:t> </a:t>
            </a:r>
            <a:r>
              <a:rPr lang="cs-CZ" dirty="0" err="1" smtClean="0"/>
              <a:t>phrase</a:t>
            </a:r>
            <a:endParaRPr lang="en-GB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err="1" smtClean="0"/>
              <a:t>Informal</a:t>
            </a:r>
            <a:endParaRPr lang="en-GB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Best </a:t>
            </a:r>
            <a:r>
              <a:rPr lang="cs-CZ" dirty="0" err="1" smtClean="0"/>
              <a:t>wishes</a:t>
            </a:r>
            <a:endParaRPr lang="cs-CZ" dirty="0" smtClean="0"/>
          </a:p>
          <a:p>
            <a:r>
              <a:rPr lang="cs-CZ" dirty="0" err="1" smtClean="0"/>
              <a:t>Kind</a:t>
            </a:r>
            <a:r>
              <a:rPr lang="cs-CZ" dirty="0" smtClean="0"/>
              <a:t> </a:t>
            </a:r>
            <a:r>
              <a:rPr lang="cs-CZ" dirty="0" err="1" smtClean="0"/>
              <a:t>regards</a:t>
            </a:r>
            <a:endParaRPr lang="cs-CZ" dirty="0" smtClean="0"/>
          </a:p>
          <a:p>
            <a:r>
              <a:rPr lang="cs-CZ" dirty="0" err="1" smtClean="0"/>
              <a:t>See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soon</a:t>
            </a:r>
            <a:endParaRPr lang="cs-CZ" dirty="0"/>
          </a:p>
          <a:p>
            <a:r>
              <a:rPr lang="cs-CZ" dirty="0" err="1" smtClean="0"/>
              <a:t>Wit</a:t>
            </a:r>
            <a:r>
              <a:rPr lang="cs-CZ" dirty="0" smtClean="0"/>
              <a:t> love</a:t>
            </a:r>
          </a:p>
          <a:p>
            <a:r>
              <a:rPr lang="cs-CZ" dirty="0" err="1" smtClean="0"/>
              <a:t>Hugs</a:t>
            </a:r>
            <a:r>
              <a:rPr lang="cs-CZ" dirty="0" smtClean="0"/>
              <a:t> and </a:t>
            </a:r>
            <a:r>
              <a:rPr lang="cs-CZ" dirty="0" err="1" smtClean="0"/>
              <a:t>kisses</a:t>
            </a:r>
            <a:endParaRPr lang="en-US" dirty="0" smtClean="0"/>
          </a:p>
          <a:p>
            <a:endParaRPr lang="en-US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err="1" smtClean="0"/>
              <a:t>Formal</a:t>
            </a:r>
            <a:endParaRPr lang="en-GB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cs-CZ" dirty="0" err="1" smtClean="0"/>
              <a:t>Yours</a:t>
            </a:r>
            <a:r>
              <a:rPr lang="cs-CZ" dirty="0" smtClean="0"/>
              <a:t> </a:t>
            </a:r>
            <a:r>
              <a:rPr lang="cs-CZ" dirty="0" err="1" smtClean="0"/>
              <a:t>faithfully</a:t>
            </a:r>
            <a:r>
              <a:rPr lang="cs-CZ" dirty="0" smtClean="0"/>
              <a:t> (</a:t>
            </a:r>
            <a:r>
              <a:rPr lang="cs-CZ" dirty="0" err="1" smtClean="0"/>
              <a:t>if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do NOT </a:t>
            </a:r>
            <a:r>
              <a:rPr lang="cs-CZ" dirty="0" err="1" smtClean="0"/>
              <a:t>know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persons</a:t>
            </a:r>
            <a:r>
              <a:rPr lang="cs-CZ" dirty="0" smtClean="0"/>
              <a:t> </a:t>
            </a:r>
            <a:r>
              <a:rPr lang="cs-CZ" dirty="0" err="1" smtClean="0"/>
              <a:t>name</a:t>
            </a:r>
            <a:r>
              <a:rPr lang="cs-CZ" dirty="0" smtClean="0"/>
              <a:t>)</a:t>
            </a:r>
          </a:p>
          <a:p>
            <a:r>
              <a:rPr lang="cs-CZ" dirty="0" err="1" smtClean="0"/>
              <a:t>Yours</a:t>
            </a:r>
            <a:r>
              <a:rPr lang="cs-CZ" dirty="0" smtClean="0"/>
              <a:t> </a:t>
            </a:r>
            <a:r>
              <a:rPr lang="cs-CZ" dirty="0" err="1" smtClean="0"/>
              <a:t>sincerelly</a:t>
            </a:r>
            <a:r>
              <a:rPr lang="cs-CZ" dirty="0" smtClean="0"/>
              <a:t> (</a:t>
            </a:r>
            <a:r>
              <a:rPr lang="cs-CZ" dirty="0" err="1" smtClean="0"/>
              <a:t>if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know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persons</a:t>
            </a:r>
            <a:r>
              <a:rPr lang="cs-CZ" dirty="0" smtClean="0"/>
              <a:t> </a:t>
            </a:r>
            <a:r>
              <a:rPr lang="cs-CZ" dirty="0" err="1" smtClean="0"/>
              <a:t>name</a:t>
            </a:r>
            <a:r>
              <a:rPr lang="cs-CZ" dirty="0" smtClean="0"/>
              <a:t>)</a:t>
            </a:r>
          </a:p>
        </p:txBody>
      </p:sp>
    </p:spTree>
    <p:extLst>
      <p:ext uri="{BB962C8B-B14F-4D97-AF65-F5344CB8AC3E}">
        <p14:creationId xmlns="" xmlns:p14="http://schemas.microsoft.com/office/powerpoint/2010/main" val="39264541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3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6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27" presetID="3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8" dur="2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29" presetID="3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0" dur="2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31" presetID="3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2" dur="2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33" presetID="3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4" dur="2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3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6" dur="2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76923C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47" presetID="3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8" dur="2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76923C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Signature</a:t>
            </a:r>
            <a:endParaRPr lang="en-GB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err="1" smtClean="0"/>
              <a:t>Informal</a:t>
            </a:r>
            <a:endParaRPr lang="en-GB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John</a:t>
            </a:r>
          </a:p>
          <a:p>
            <a:endParaRPr lang="en-US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err="1" smtClean="0"/>
              <a:t>Formal</a:t>
            </a:r>
            <a:endParaRPr lang="en-GB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cs-CZ" dirty="0" smtClean="0"/>
              <a:t>John </a:t>
            </a:r>
            <a:r>
              <a:rPr lang="cs-CZ" dirty="0" err="1" smtClean="0"/>
              <a:t>Streetcard</a:t>
            </a:r>
            <a:endParaRPr lang="cs-CZ" dirty="0" smtClean="0"/>
          </a:p>
        </p:txBody>
      </p:sp>
    </p:spTree>
    <p:extLst>
      <p:ext uri="{BB962C8B-B14F-4D97-AF65-F5344CB8AC3E}">
        <p14:creationId xmlns="" xmlns:p14="http://schemas.microsoft.com/office/powerpoint/2010/main" val="15308287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3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0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3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8" dur="2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76923C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>
                <a:solidFill>
                  <a:srgbClr val="0070C0"/>
                </a:solidFill>
              </a:rPr>
              <a:t>Task</a:t>
            </a:r>
            <a:r>
              <a:rPr lang="cs-CZ" dirty="0" smtClean="0">
                <a:solidFill>
                  <a:srgbClr val="0070C0"/>
                </a:solidFill>
              </a:rPr>
              <a:t> 1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360280"/>
          </a:xfrm>
        </p:spPr>
        <p:txBody>
          <a:bodyPr/>
          <a:lstStyle/>
          <a:p>
            <a:r>
              <a:rPr lang="cs-CZ" i="1" dirty="0" smtClean="0">
                <a:solidFill>
                  <a:srgbClr val="0070C0"/>
                </a:solidFill>
              </a:rPr>
              <a:t>Are </a:t>
            </a:r>
            <a:r>
              <a:rPr lang="cs-CZ" i="1" dirty="0" err="1" smtClean="0">
                <a:solidFill>
                  <a:srgbClr val="0070C0"/>
                </a:solidFill>
              </a:rPr>
              <a:t>the</a:t>
            </a:r>
            <a:r>
              <a:rPr lang="cs-CZ" i="1" dirty="0" smtClean="0">
                <a:solidFill>
                  <a:srgbClr val="0070C0"/>
                </a:solidFill>
              </a:rPr>
              <a:t> </a:t>
            </a:r>
            <a:r>
              <a:rPr lang="cs-CZ" i="1" dirty="0" err="1" smtClean="0">
                <a:solidFill>
                  <a:srgbClr val="0070C0"/>
                </a:solidFill>
              </a:rPr>
              <a:t>following</a:t>
            </a:r>
            <a:r>
              <a:rPr lang="cs-CZ" i="1" dirty="0" smtClean="0">
                <a:solidFill>
                  <a:srgbClr val="0070C0"/>
                </a:solidFill>
              </a:rPr>
              <a:t> </a:t>
            </a:r>
            <a:r>
              <a:rPr lang="cs-CZ" i="1" dirty="0" err="1" smtClean="0">
                <a:solidFill>
                  <a:srgbClr val="0070C0"/>
                </a:solidFill>
              </a:rPr>
              <a:t>expressions</a:t>
            </a:r>
            <a:r>
              <a:rPr lang="cs-CZ" i="1" dirty="0" smtClean="0">
                <a:solidFill>
                  <a:srgbClr val="0070C0"/>
                </a:solidFill>
              </a:rPr>
              <a:t> </a:t>
            </a:r>
            <a:r>
              <a:rPr lang="cs-CZ" i="1" dirty="0" err="1" smtClean="0">
                <a:solidFill>
                  <a:srgbClr val="0070C0"/>
                </a:solidFill>
              </a:rPr>
              <a:t>formal</a:t>
            </a:r>
            <a:r>
              <a:rPr lang="cs-CZ" i="1" dirty="0" smtClean="0">
                <a:solidFill>
                  <a:srgbClr val="0070C0"/>
                </a:solidFill>
              </a:rPr>
              <a:t> </a:t>
            </a:r>
            <a:r>
              <a:rPr lang="cs-CZ" i="1" dirty="0" err="1" smtClean="0">
                <a:solidFill>
                  <a:srgbClr val="0070C0"/>
                </a:solidFill>
              </a:rPr>
              <a:t>or</a:t>
            </a:r>
            <a:r>
              <a:rPr lang="cs-CZ" i="1" dirty="0" smtClean="0">
                <a:solidFill>
                  <a:srgbClr val="0070C0"/>
                </a:solidFill>
              </a:rPr>
              <a:t> </a:t>
            </a:r>
            <a:r>
              <a:rPr lang="cs-CZ" i="1" dirty="0" err="1" smtClean="0">
                <a:solidFill>
                  <a:srgbClr val="0070C0"/>
                </a:solidFill>
              </a:rPr>
              <a:t>infomal</a:t>
            </a:r>
            <a:r>
              <a:rPr lang="cs-CZ" i="1" dirty="0" smtClean="0">
                <a:solidFill>
                  <a:srgbClr val="0070C0"/>
                </a:solidFill>
              </a:rPr>
              <a:t>?</a:t>
            </a:r>
            <a:endParaRPr lang="cs-CZ" i="1" dirty="0">
              <a:solidFill>
                <a:srgbClr val="0070C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 rot="-300000">
            <a:off x="357741" y="2237548"/>
            <a:ext cx="3456000" cy="936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Sorry</a:t>
            </a:r>
            <a:r>
              <a:rPr lang="cs-CZ" dirty="0" smtClean="0"/>
              <a:t>, </a:t>
            </a:r>
            <a:r>
              <a:rPr lang="cs-CZ" dirty="0" err="1" smtClean="0"/>
              <a:t>I‘ve</a:t>
            </a:r>
            <a:r>
              <a:rPr lang="cs-CZ" dirty="0" smtClean="0"/>
              <a:t> </a:t>
            </a:r>
            <a:r>
              <a:rPr lang="cs-CZ" dirty="0" err="1" smtClean="0"/>
              <a:t>got</a:t>
            </a:r>
            <a:r>
              <a:rPr lang="cs-CZ" dirty="0" smtClean="0"/>
              <a:t> to go </a:t>
            </a:r>
            <a:r>
              <a:rPr lang="cs-CZ" dirty="0" err="1" smtClean="0"/>
              <a:t>now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 rot="840000">
            <a:off x="5425977" y="2237547"/>
            <a:ext cx="3456000" cy="936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I </a:t>
            </a:r>
            <a:r>
              <a:rPr lang="cs-CZ" dirty="0" err="1" smtClean="0"/>
              <a:t>am</a:t>
            </a:r>
            <a:r>
              <a:rPr lang="cs-CZ" dirty="0" smtClean="0"/>
              <a:t> </a:t>
            </a:r>
            <a:r>
              <a:rPr lang="cs-CZ" dirty="0" err="1" smtClean="0"/>
              <a:t>writing</a:t>
            </a:r>
            <a:r>
              <a:rPr lang="cs-CZ" dirty="0" smtClean="0"/>
              <a:t> in response to </a:t>
            </a:r>
            <a:r>
              <a:rPr lang="cs-CZ" dirty="0" err="1" smtClean="0"/>
              <a:t>your</a:t>
            </a:r>
            <a:r>
              <a:rPr lang="cs-CZ" dirty="0" smtClean="0"/>
              <a:t> </a:t>
            </a:r>
            <a:r>
              <a:rPr lang="cs-CZ" dirty="0" err="1" smtClean="0"/>
              <a:t>advertisment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 rot="660000">
            <a:off x="525095" y="5118272"/>
            <a:ext cx="3456000" cy="936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I </a:t>
            </a:r>
            <a:r>
              <a:rPr lang="cs-CZ" dirty="0" err="1" smtClean="0"/>
              <a:t>enclose</a:t>
            </a:r>
            <a:r>
              <a:rPr lang="cs-CZ" dirty="0" smtClean="0"/>
              <a:t> my CV as </a:t>
            </a:r>
            <a:r>
              <a:rPr lang="cs-CZ" dirty="0" err="1" smtClean="0"/>
              <a:t>requested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 rot="-540000">
            <a:off x="4980916" y="5280279"/>
            <a:ext cx="3456384" cy="9361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Can</a:t>
            </a:r>
            <a:r>
              <a:rPr lang="cs-CZ" dirty="0" smtClean="0"/>
              <a:t> I </a:t>
            </a:r>
            <a:r>
              <a:rPr lang="cs-CZ" dirty="0" err="1" smtClean="0"/>
              <a:t>come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 rot="-540000">
            <a:off x="1239567" y="3586959"/>
            <a:ext cx="3456384" cy="9361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I </a:t>
            </a:r>
            <a:r>
              <a:rPr lang="cs-CZ" dirty="0" err="1" smtClean="0"/>
              <a:t>wanted</a:t>
            </a:r>
            <a:r>
              <a:rPr lang="cs-CZ" dirty="0" smtClean="0"/>
              <a:t> to </a:t>
            </a:r>
            <a:r>
              <a:rPr lang="cs-CZ" dirty="0" err="1" smtClean="0"/>
              <a:t>ask</a:t>
            </a:r>
            <a:r>
              <a:rPr lang="cs-CZ" dirty="0" smtClean="0"/>
              <a:t> </a:t>
            </a:r>
            <a:r>
              <a:rPr lang="cs-CZ" dirty="0" err="1" smtClean="0"/>
              <a:t>whether</a:t>
            </a:r>
            <a:r>
              <a:rPr lang="cs-CZ" dirty="0" smtClean="0"/>
              <a:t> </a:t>
            </a: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possible</a:t>
            </a:r>
            <a:r>
              <a:rPr lang="cs-CZ" dirty="0" smtClean="0"/>
              <a:t> to </a:t>
            </a:r>
            <a:r>
              <a:rPr lang="cs-CZ" dirty="0" err="1" smtClean="0"/>
              <a:t>come</a:t>
            </a:r>
            <a:r>
              <a:rPr lang="cs-CZ" dirty="0" smtClean="0"/>
              <a:t> </a:t>
            </a:r>
            <a:r>
              <a:rPr lang="cs-CZ" dirty="0" err="1" smtClean="0"/>
              <a:t>for</a:t>
            </a:r>
            <a:r>
              <a:rPr lang="cs-CZ" dirty="0" smtClean="0"/>
              <a:t> </a:t>
            </a:r>
            <a:r>
              <a:rPr lang="cs-CZ" dirty="0" err="1" smtClean="0"/>
              <a:t>an</a:t>
            </a:r>
            <a:r>
              <a:rPr lang="cs-CZ" dirty="0" smtClean="0"/>
              <a:t> interview.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 rot="660000">
            <a:off x="5205613" y="3643492"/>
            <a:ext cx="3456000" cy="936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I </a:t>
            </a:r>
            <a:r>
              <a:rPr lang="cs-CZ" dirty="0" err="1" smtClean="0"/>
              <a:t>want</a:t>
            </a:r>
            <a:r>
              <a:rPr lang="cs-CZ" dirty="0" smtClean="0"/>
              <a:t> to </a:t>
            </a:r>
            <a:r>
              <a:rPr lang="cs-CZ" dirty="0" err="1" smtClean="0"/>
              <a:t>tell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about</a:t>
            </a:r>
            <a:r>
              <a:rPr lang="cs-CZ" dirty="0" smtClean="0"/>
              <a:t> my </a:t>
            </a:r>
            <a:r>
              <a:rPr lang="cs-CZ" dirty="0" err="1" smtClean="0"/>
              <a:t>holiday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5432295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76923C"/>
                                      </p:to>
                                    </p:animClr>
                                    <p:set>
                                      <p:cBhvr>
                                        <p:cTn id="13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76923C"/>
                                      </p:to>
                                    </p:animClr>
                                    <p:set>
                                      <p:cBhvr>
                                        <p:cTn id="1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76923C"/>
                                      </p:to>
                                    </p:animClr>
                                    <p:set>
                                      <p:cBhvr>
                                        <p:cTn id="2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0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1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2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7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159</TotalTime>
  <Words>356</Words>
  <Application>Microsoft Office PowerPoint</Application>
  <PresentationFormat>Předvádění na obrazovce (4:3)</PresentationFormat>
  <Paragraphs>75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Writing a letter VY_32_INOVACE_AJ_3_54</vt:lpstr>
      <vt:lpstr>Who can you write a letter to?</vt:lpstr>
      <vt:lpstr>Structure of a personal letter</vt:lpstr>
      <vt:lpstr>Structure of a formal letter</vt:lpstr>
      <vt:lpstr>Addressing the person</vt:lpstr>
      <vt:lpstr>Introduction</vt:lpstr>
      <vt:lpstr>Conclusion</vt:lpstr>
      <vt:lpstr>Concluding phrase</vt:lpstr>
      <vt:lpstr>Signature</vt:lpstr>
      <vt:lpstr>Task 1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Eva Lorencovičová</dc:creator>
  <cp:lastModifiedBy>spravce2</cp:lastModifiedBy>
  <cp:revision>21</cp:revision>
  <dcterms:created xsi:type="dcterms:W3CDTF">2012-12-29T19:15:23Z</dcterms:created>
  <dcterms:modified xsi:type="dcterms:W3CDTF">2014-05-29T19:42:14Z</dcterms:modified>
</cp:coreProperties>
</file>