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62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01227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 – 9. ročník 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VY_52_INOVACE_27_ZLK - okresy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Aleš Matějka 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38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Okresní města České republiky.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944" y="1601369"/>
            <a:ext cx="6828112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82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Kde </a:t>
            </a:r>
            <a:r>
              <a:rPr lang="cs-CZ" sz="2400" smtClean="0"/>
              <a:t>je Zlínský kraj?</a:t>
            </a:r>
            <a:endParaRPr lang="cs-CZ" sz="240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944" y="1601369"/>
            <a:ext cx="6828112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89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Pictures\krajec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97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Pictures\Vý ZL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30194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Pictures\Vý Vys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33875"/>
            <a:ext cx="30194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Pictures\Vý LB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2524125"/>
            <a:ext cx="30194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39537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35896" y="220486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378904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45596" y="1124744"/>
            <a:ext cx="1610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Který to je?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8448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Správně je A – Zlínský kraj.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109" y="2957847"/>
            <a:ext cx="3017782" cy="1810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453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Jsou 4 – KM, UH, VS, ZL. </a:t>
            </a:r>
            <a:endParaRPr lang="cs-CZ" sz="2400" dirty="0"/>
          </a:p>
        </p:txBody>
      </p:sp>
      <p:pic>
        <p:nvPicPr>
          <p:cNvPr id="3074" name="Picture 2" descr="C:\Users\OEM\Pictures\Vý ZL 1+OM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076" y="2958180"/>
            <a:ext cx="3019847" cy="181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3851920" y="1844824"/>
            <a:ext cx="1850504" cy="108012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Okresní města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087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Okresní města: Kroměříž, Uherské Hradiště, Vsetín, Zlín.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Přiřaď k městu číslo.</a:t>
            </a:r>
          </a:p>
          <a:p>
            <a:r>
              <a:rPr lang="cs-CZ" dirty="0" smtClean="0"/>
              <a:t>         KM          UH          VS          ZL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Kliknutím kontrola.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Kroměříž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Uherské Hradiště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Zlín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Vsetín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" y="2924945"/>
            <a:ext cx="4514497" cy="27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79512" y="33569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1188" y="38610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5416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32129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  <a:br>
              <a:rPr lang="cs-CZ" dirty="0"/>
            </a:br>
            <a:r>
              <a:rPr lang="cs-CZ" dirty="0"/>
              <a:t>vlastní</a:t>
            </a:r>
            <a:br>
              <a:rPr lang="cs-CZ" dirty="0"/>
            </a:br>
            <a:r>
              <a:rPr lang="cs-CZ" dirty="0"/>
              <a:t>zemepis.com</a:t>
            </a:r>
            <a:br>
              <a:rPr lang="cs-CZ" dirty="0"/>
            </a:br>
            <a:r>
              <a:rPr lang="cs-CZ" dirty="0"/>
              <a:t>wikipedia.org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427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93</Words>
  <Application>Microsoft Office PowerPoint</Application>
  <PresentationFormat>Předvádění na obrazovce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Okresní města České republiky.</vt:lpstr>
      <vt:lpstr>Kde je Zlínský kraj?</vt:lpstr>
      <vt:lpstr>Prezentace aplikace PowerPoint</vt:lpstr>
      <vt:lpstr>Prezentace aplikace PowerPoint</vt:lpstr>
      <vt:lpstr>Správně je A – Zlínský kraj.</vt:lpstr>
      <vt:lpstr>Jsou 4 – KM, UH, VS, ZL. </vt:lpstr>
      <vt:lpstr>Okresní města: Kroměříž, Uherské Hradiště, Vsetín, Zlín.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9</cp:revision>
  <dcterms:created xsi:type="dcterms:W3CDTF">2011-09-18T09:34:03Z</dcterms:created>
  <dcterms:modified xsi:type="dcterms:W3CDTF">2011-09-20T06:53:55Z</dcterms:modified>
</cp:coreProperties>
</file>