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12"/>
  </p:notesMasterIdLst>
  <p:sldIdLst>
    <p:sldId id="256" r:id="rId2"/>
    <p:sldId id="257" r:id="rId3"/>
    <p:sldId id="259" r:id="rId4"/>
    <p:sldId id="270" r:id="rId5"/>
    <p:sldId id="271" r:id="rId6"/>
    <p:sldId id="273" r:id="rId7"/>
    <p:sldId id="260" r:id="rId8"/>
    <p:sldId id="272" r:id="rId9"/>
    <p:sldId id="266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2814" y="-9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baseline="0" dirty="0" smtClean="0"/>
            <a:t>VY_32_INOVACE_17_Anglický jazyk 5.ročník_</a:t>
          </a:r>
          <a:r>
            <a:rPr lang="cs-CZ" sz="2000" baseline="0" dirty="0" err="1" smtClean="0"/>
            <a:t>Present</a:t>
          </a:r>
          <a:r>
            <a:rPr lang="cs-CZ" sz="2000" baseline="0" dirty="0" smtClean="0"/>
            <a:t> </a:t>
          </a:r>
          <a:r>
            <a:rPr lang="cs-CZ" sz="2000" baseline="0" dirty="0" err="1" smtClean="0"/>
            <a:t>continuous</a:t>
          </a:r>
          <a:r>
            <a:rPr lang="cs-CZ" sz="2000" baseline="0" dirty="0" smtClean="0"/>
            <a:t> - </a:t>
          </a:r>
          <a:r>
            <a:rPr lang="cs-CZ" sz="2000" baseline="0" dirty="0" err="1" smtClean="0"/>
            <a:t>affirmative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ZŠ Týnec nad Labem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Jitka Dušková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b="0" dirty="0" smtClean="0"/>
            <a:t>CZ.1.07/1.4.00/21.1921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dirty="0" err="1" smtClean="0"/>
            <a:t>Present</a:t>
          </a:r>
          <a:r>
            <a:rPr lang="cs-CZ" sz="2000" dirty="0" smtClean="0"/>
            <a:t> </a:t>
          </a:r>
          <a:r>
            <a:rPr lang="cs-CZ" sz="2000" dirty="0" err="1" smtClean="0"/>
            <a:t>continuous</a:t>
          </a:r>
          <a:r>
            <a:rPr lang="cs-CZ" sz="2000" dirty="0" smtClean="0"/>
            <a:t> - </a:t>
          </a:r>
          <a:r>
            <a:rPr lang="cs-CZ" sz="2000" dirty="0" err="1" smtClean="0"/>
            <a:t>affirmative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ScaleX="100000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929" custLinFactNeighborY="330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EAAC132-14A9-4352-A823-28909D0AE734}" type="presOf" srcId="{D1B46980-6531-4606-95E6-44980827E919}" destId="{2BE915AB-18AA-4053-B92C-3BFC9ED204BB}" srcOrd="1" destOrd="0" presId="urn:microsoft.com/office/officeart/2005/8/layout/target3"/>
    <dgm:cxn modelId="{7C02D2BE-C046-4E7C-A1B7-807477700454}" type="presOf" srcId="{D8197B8C-B260-4A16-BDF4-0947B075E274}" destId="{25B08C86-7E15-44DC-BE7F-FFB55DD49D12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70B795F-F7E0-45FF-896B-B92E7792D163}" type="presOf" srcId="{D8197B8C-B260-4A16-BDF4-0947B075E274}" destId="{5A5FFA88-C948-4069-8E93-59FA12366E83}" srcOrd="1" destOrd="0" presId="urn:microsoft.com/office/officeart/2005/8/layout/target3"/>
    <dgm:cxn modelId="{FBB4D93E-9497-4BEB-A59D-23D22F5A51C4}" type="presOf" srcId="{B651F6E3-6281-48DB-9319-2AEAFDAE7572}" destId="{619D679B-A015-4ECF-8348-D1034C574F40}" srcOrd="0" destOrd="0" presId="urn:microsoft.com/office/officeart/2005/8/layout/target3"/>
    <dgm:cxn modelId="{6A6B0805-D2DE-410B-8C0B-CAB43D808CC6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DFC6A49-C164-4D4B-BBD4-6CAEBC2DAE08}" type="presOf" srcId="{4C35D32F-0EAB-4CD7-82EE-45574DC2A586}" destId="{8BEBB6EC-1DAA-4CAC-8A25-BC0FCBD5DBD5}" srcOrd="0" destOrd="0" presId="urn:microsoft.com/office/officeart/2005/8/layout/target3"/>
    <dgm:cxn modelId="{09B9DC0A-F6B6-4CBB-9DBB-4CC4585C07C4}" type="presOf" srcId="{D1B46980-6531-4606-95E6-44980827E919}" destId="{6140AFEC-043D-4C43-A2F9-D0F5331DF3A3}" srcOrd="0" destOrd="0" presId="urn:microsoft.com/office/officeart/2005/8/layout/target3"/>
    <dgm:cxn modelId="{089763D0-9B86-4B5A-8BA5-60759F04C37A}" type="presOf" srcId="{757F3AB3-0718-4624-B441-E567A8F0AB56}" destId="{333A1088-737F-45CB-B68E-254E46348037}" srcOrd="0" destOrd="0" presId="urn:microsoft.com/office/officeart/2005/8/layout/target3"/>
    <dgm:cxn modelId="{538C6466-7022-4602-9569-965441CF03C9}" type="presOf" srcId="{D1D4F407-5343-4D3F-B5B9-D407B03CAEB4}" destId="{AED2198E-93D5-4001-81B4-73124B309672}" srcOrd="1" destOrd="0" presId="urn:microsoft.com/office/officeart/2005/8/layout/target3"/>
    <dgm:cxn modelId="{C6F768EC-2A3F-4D5D-BCD0-20CDFF32019A}" type="presOf" srcId="{B651F6E3-6281-48DB-9319-2AEAFDAE7572}" destId="{6BB5E863-4638-4E1D-BFDE-399D028AC4ED}" srcOrd="1" destOrd="0" presId="urn:microsoft.com/office/officeart/2005/8/layout/target3"/>
    <dgm:cxn modelId="{62F91E53-1F2D-4216-B3B5-C6C22D782F98}" type="presOf" srcId="{4C35D32F-0EAB-4CD7-82EE-45574DC2A586}" destId="{890E4F0B-2866-4A3F-A3C7-2A14B1797930}" srcOrd="1" destOrd="0" presId="urn:microsoft.com/office/officeart/2005/8/layout/target3"/>
    <dgm:cxn modelId="{6C49D7DB-89CB-47AC-B468-12A8C2562CAB}" type="presParOf" srcId="{333A1088-737F-45CB-B68E-254E46348037}" destId="{F5ABB229-8D3B-4694-996A-96F23CF14429}" srcOrd="0" destOrd="0" presId="urn:microsoft.com/office/officeart/2005/8/layout/target3"/>
    <dgm:cxn modelId="{7DD04E7E-9C23-489B-A80B-6AEC789A665E}" type="presParOf" srcId="{333A1088-737F-45CB-B68E-254E46348037}" destId="{F41139FD-01EE-4571-8B17-4FB00FC51163}" srcOrd="1" destOrd="0" presId="urn:microsoft.com/office/officeart/2005/8/layout/target3"/>
    <dgm:cxn modelId="{50838DBC-B383-459A-8DE2-08B9DBAEC931}" type="presParOf" srcId="{333A1088-737F-45CB-B68E-254E46348037}" destId="{D005CE8C-CC26-4C3E-AC11-E15060ECD759}" srcOrd="2" destOrd="0" presId="urn:microsoft.com/office/officeart/2005/8/layout/target3"/>
    <dgm:cxn modelId="{EB600268-B8DE-4283-90A0-DC8DC1B0AA8E}" type="presParOf" srcId="{333A1088-737F-45CB-B68E-254E46348037}" destId="{2C702D82-9B77-49B7-9568-BB8EB47C3372}" srcOrd="3" destOrd="0" presId="urn:microsoft.com/office/officeart/2005/8/layout/target3"/>
    <dgm:cxn modelId="{2E9CB18E-9432-419A-9F42-821E3FB3ED86}" type="presParOf" srcId="{333A1088-737F-45CB-B68E-254E46348037}" destId="{A52A0455-90FF-4808-ABD0-F02540D31D5A}" srcOrd="4" destOrd="0" presId="urn:microsoft.com/office/officeart/2005/8/layout/target3"/>
    <dgm:cxn modelId="{0C75CEA5-0581-4371-BF24-42D07FCBF9DD}" type="presParOf" srcId="{333A1088-737F-45CB-B68E-254E46348037}" destId="{6140AFEC-043D-4C43-A2F9-D0F5331DF3A3}" srcOrd="5" destOrd="0" presId="urn:microsoft.com/office/officeart/2005/8/layout/target3"/>
    <dgm:cxn modelId="{DC3B0933-02AA-4431-9582-EA1583242877}" type="presParOf" srcId="{333A1088-737F-45CB-B68E-254E46348037}" destId="{9358AC05-5D7D-4327-9F80-1AD486AEA664}" srcOrd="6" destOrd="0" presId="urn:microsoft.com/office/officeart/2005/8/layout/target3"/>
    <dgm:cxn modelId="{4AACEF25-721C-4201-8FFF-7EFAA8D6993E}" type="presParOf" srcId="{333A1088-737F-45CB-B68E-254E46348037}" destId="{313FC574-E1CD-4FB4-B054-0B805CE0447D}" srcOrd="7" destOrd="0" presId="urn:microsoft.com/office/officeart/2005/8/layout/target3"/>
    <dgm:cxn modelId="{1E50F203-D6ED-45A8-98FE-07C59D937FB1}" type="presParOf" srcId="{333A1088-737F-45CB-B68E-254E46348037}" destId="{619D679B-A015-4ECF-8348-D1034C574F40}" srcOrd="8" destOrd="0" presId="urn:microsoft.com/office/officeart/2005/8/layout/target3"/>
    <dgm:cxn modelId="{B9EFE0AD-841B-4E96-8274-AD6B558A57B1}" type="presParOf" srcId="{333A1088-737F-45CB-B68E-254E46348037}" destId="{322283A8-4A27-4CDA-BAE3-F381106A9174}" srcOrd="9" destOrd="0" presId="urn:microsoft.com/office/officeart/2005/8/layout/target3"/>
    <dgm:cxn modelId="{EC9A6643-5E04-4E46-9C33-B45C13D11633}" type="presParOf" srcId="{333A1088-737F-45CB-B68E-254E46348037}" destId="{FFC9F71D-1B4F-4AD9-A4A6-86ADEFC8AF5C}" srcOrd="10" destOrd="0" presId="urn:microsoft.com/office/officeart/2005/8/layout/target3"/>
    <dgm:cxn modelId="{B597EA7F-4962-4625-B4D8-C8BA45BEA0CA}" type="presParOf" srcId="{333A1088-737F-45CB-B68E-254E46348037}" destId="{25B08C86-7E15-44DC-BE7F-FFB55DD49D12}" srcOrd="11" destOrd="0" presId="urn:microsoft.com/office/officeart/2005/8/layout/target3"/>
    <dgm:cxn modelId="{5599E4B4-60C6-4599-8F6D-D41E9C25D202}" type="presParOf" srcId="{333A1088-737F-45CB-B68E-254E46348037}" destId="{76644BE8-9D7C-4C09-B250-3D10AF48CBB7}" srcOrd="12" destOrd="0" presId="urn:microsoft.com/office/officeart/2005/8/layout/target3"/>
    <dgm:cxn modelId="{F0A8ECF9-B82B-4EB1-A3E7-4F019E7D7591}" type="presParOf" srcId="{333A1088-737F-45CB-B68E-254E46348037}" destId="{EE85B701-7295-41C0-BA7A-34D3756A2AE6}" srcOrd="13" destOrd="0" presId="urn:microsoft.com/office/officeart/2005/8/layout/target3"/>
    <dgm:cxn modelId="{1B160868-27CE-45AF-A7B4-78D328523452}" type="presParOf" srcId="{333A1088-737F-45CB-B68E-254E46348037}" destId="{8BEBB6EC-1DAA-4CAC-8A25-BC0FCBD5DBD5}" srcOrd="14" destOrd="0" presId="urn:microsoft.com/office/officeart/2005/8/layout/target3"/>
    <dgm:cxn modelId="{2A89477A-C3CC-4542-B398-7EF8AA13F794}" type="presParOf" srcId="{333A1088-737F-45CB-B68E-254E46348037}" destId="{AED2198E-93D5-4001-81B4-73124B309672}" srcOrd="15" destOrd="0" presId="urn:microsoft.com/office/officeart/2005/8/layout/target3"/>
    <dgm:cxn modelId="{A155CC12-2B5B-459C-9B09-4969A68C3DC8}" type="presParOf" srcId="{333A1088-737F-45CB-B68E-254E46348037}" destId="{2BE915AB-18AA-4053-B92C-3BFC9ED204BB}" srcOrd="16" destOrd="0" presId="urn:microsoft.com/office/officeart/2005/8/layout/target3"/>
    <dgm:cxn modelId="{EE56BC6E-9C48-4FE7-A215-EB785E54D116}" type="presParOf" srcId="{333A1088-737F-45CB-B68E-254E46348037}" destId="{6BB5E863-4638-4E1D-BFDE-399D028AC4ED}" srcOrd="17" destOrd="0" presId="urn:microsoft.com/office/officeart/2005/8/layout/target3"/>
    <dgm:cxn modelId="{A8D4789C-DF47-4855-A656-397F301AE1DC}" type="presParOf" srcId="{333A1088-737F-45CB-B68E-254E46348037}" destId="{5A5FFA88-C948-4069-8E93-59FA12366E83}" srcOrd="18" destOrd="0" presId="urn:microsoft.com/office/officeart/2005/8/layout/target3"/>
    <dgm:cxn modelId="{260C36A2-4FA5-46C5-9CA7-9ED29CABA3F1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60800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ZŠ Týnec nad Labem</a:t>
          </a:r>
          <a:endParaRPr lang="cs-CZ" sz="2000" kern="1200" dirty="0"/>
        </a:p>
      </dsp:txBody>
      <dsp:txXfrm>
        <a:off x="1260800" y="0"/>
        <a:ext cx="5350878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5350878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Jitka Dušková</a:t>
          </a:r>
          <a:endParaRPr lang="cs-CZ" sz="2000" kern="1200" dirty="0"/>
        </a:p>
      </dsp:txBody>
      <dsp:txXfrm>
        <a:off x="1273857" y="407634"/>
        <a:ext cx="5350878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24147" y="864090"/>
          <a:ext cx="5350878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/>
            <a:t>VY_32_INOVACE_17_Anglický jazyk 5.ročník_</a:t>
          </a:r>
          <a:r>
            <a:rPr lang="cs-CZ" sz="2000" kern="1200" baseline="0" dirty="0" err="1" smtClean="0"/>
            <a:t>Present</a:t>
          </a:r>
          <a:r>
            <a:rPr lang="cs-CZ" sz="2000" kern="1200" baseline="0" dirty="0" smtClean="0"/>
            <a:t> </a:t>
          </a:r>
          <a:r>
            <a:rPr lang="cs-CZ" sz="2000" kern="1200" baseline="0" dirty="0" err="1" smtClean="0"/>
            <a:t>continuous</a:t>
          </a:r>
          <a:r>
            <a:rPr lang="cs-CZ" sz="2000" kern="1200" baseline="0" dirty="0" smtClean="0"/>
            <a:t> - </a:t>
          </a:r>
          <a:r>
            <a:rPr lang="cs-CZ" sz="2000" kern="1200" baseline="0" dirty="0" err="1" smtClean="0"/>
            <a:t>affirmative</a:t>
          </a:r>
          <a:endParaRPr lang="cs-CZ" sz="2000" kern="1200" dirty="0"/>
        </a:p>
      </dsp:txBody>
      <dsp:txXfrm>
        <a:off x="1224147" y="864090"/>
        <a:ext cx="5350878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5350878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kern="1200" dirty="0" err="1" smtClean="0"/>
            <a:t>Present</a:t>
          </a:r>
          <a:r>
            <a:rPr lang="cs-CZ" sz="2000" kern="1200" dirty="0" smtClean="0"/>
            <a:t> </a:t>
          </a:r>
          <a:r>
            <a:rPr lang="cs-CZ" sz="2000" kern="1200" dirty="0" err="1" smtClean="0"/>
            <a:t>continuous</a:t>
          </a:r>
          <a:r>
            <a:rPr lang="cs-CZ" sz="2000" kern="1200" dirty="0" smtClean="0"/>
            <a:t> - </a:t>
          </a:r>
          <a:r>
            <a:rPr lang="cs-CZ" sz="2000" kern="1200" dirty="0" err="1" smtClean="0"/>
            <a:t>affirmative</a:t>
          </a:r>
          <a:endParaRPr lang="cs-CZ" sz="2000" kern="1200" dirty="0"/>
        </a:p>
      </dsp:txBody>
      <dsp:txXfrm>
        <a:off x="1273857" y="1222902"/>
        <a:ext cx="5350878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5350878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0" kern="1200" dirty="0" smtClean="0"/>
            <a:t>CZ.1.07/1.4.00/21.1921</a:t>
          </a:r>
          <a:endParaRPr lang="cs-CZ" sz="2000" kern="1200" dirty="0"/>
        </a:p>
      </dsp:txBody>
      <dsp:txXfrm>
        <a:off x="1273857" y="1630536"/>
        <a:ext cx="5350878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89361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04719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41547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833315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331526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31447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34343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54683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407523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56999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932019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4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340768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Přítomný čas průběhový – výklad a procvičování </a:t>
            </a:r>
          </a:p>
          <a:p>
            <a:pPr marL="0" indent="0">
              <a:buNone/>
            </a:pPr>
            <a:r>
              <a:rPr lang="cs-CZ" dirty="0" smtClean="0"/>
              <a:t> 5. třída</a:t>
            </a:r>
          </a:p>
          <a:p>
            <a:pPr marL="0" indent="0">
              <a:buNone/>
            </a:pPr>
            <a:r>
              <a:rPr lang="cs-CZ" dirty="0" smtClean="0"/>
              <a:t> Interaktivní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74847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 </a:t>
            </a:r>
            <a:r>
              <a:rPr lang="cs-CZ" b="1" dirty="0" err="1" smtClean="0"/>
              <a:t>continuous</a:t>
            </a:r>
            <a:r>
              <a:rPr lang="cs-CZ" b="1" dirty="0" smtClean="0"/>
              <a:t> - </a:t>
            </a:r>
            <a:r>
              <a:rPr lang="cs-CZ" b="1" dirty="0" err="1" smtClean="0"/>
              <a:t>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700808"/>
            <a:ext cx="8229600" cy="4752528"/>
          </a:xfrm>
          <a:ln w="28575">
            <a:noFill/>
          </a:ln>
        </p:spPr>
        <p:txBody>
          <a:bodyPr>
            <a:normAutofit/>
          </a:bodyPr>
          <a:lstStyle/>
          <a:p>
            <a:endParaRPr lang="cs-CZ" dirty="0" smtClean="0"/>
          </a:p>
          <a:p>
            <a:pPr>
              <a:buNone/>
            </a:pPr>
            <a:r>
              <a:rPr lang="cs-CZ" dirty="0" smtClean="0"/>
              <a:t> Přítomný čas průběhový se tvoří slovesem </a:t>
            </a:r>
          </a:p>
          <a:p>
            <a:pPr>
              <a:buNone/>
            </a:pPr>
            <a:r>
              <a:rPr lang="cs-CZ" b="1" dirty="0" smtClean="0"/>
              <a:t> to</a:t>
            </a:r>
            <a:r>
              <a:rPr lang="cs-CZ" dirty="0" smtClean="0"/>
              <a:t> </a:t>
            </a:r>
            <a:r>
              <a:rPr lang="cs-CZ" b="1" dirty="0" err="1" smtClean="0"/>
              <a:t>be</a:t>
            </a:r>
            <a:r>
              <a:rPr lang="cs-CZ" dirty="0" smtClean="0"/>
              <a:t> a významovým slovesem s koncovkou </a:t>
            </a:r>
            <a:endParaRPr lang="cs-CZ" b="1" dirty="0" smtClean="0"/>
          </a:p>
          <a:p>
            <a:pPr>
              <a:buNone/>
            </a:pPr>
            <a:r>
              <a:rPr lang="cs-CZ" b="1" dirty="0" smtClean="0"/>
              <a:t> - 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 I </a:t>
            </a:r>
            <a:r>
              <a:rPr lang="cs-CZ" u="sng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work</a:t>
            </a:r>
            <a:r>
              <a:rPr lang="cs-CZ" u="sng" dirty="0" err="1" smtClean="0"/>
              <a:t>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He </a:t>
            </a:r>
            <a:r>
              <a:rPr lang="cs-CZ" u="sng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watch</a:t>
            </a:r>
            <a:r>
              <a:rPr lang="cs-CZ" u="sng" dirty="0" err="1" smtClean="0"/>
              <a:t>ing</a:t>
            </a:r>
            <a:r>
              <a:rPr lang="cs-CZ" dirty="0" smtClean="0"/>
              <a:t> TV.</a:t>
            </a:r>
          </a:p>
          <a:p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u="sng" dirty="0" smtClean="0"/>
              <a:t>are</a:t>
            </a:r>
            <a:r>
              <a:rPr lang="cs-CZ" dirty="0" smtClean="0"/>
              <a:t> </a:t>
            </a:r>
            <a:r>
              <a:rPr lang="cs-CZ" dirty="0" err="1" smtClean="0"/>
              <a:t>sleep</a:t>
            </a:r>
            <a:r>
              <a:rPr lang="cs-CZ" u="sng" dirty="0" err="1" smtClean="0"/>
              <a:t>ing</a:t>
            </a:r>
            <a:r>
              <a:rPr lang="cs-CZ" dirty="0" smtClean="0"/>
              <a:t>.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0728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 </a:t>
            </a:r>
            <a:r>
              <a:rPr lang="cs-CZ" b="1" dirty="0" err="1" smtClean="0"/>
              <a:t>continuous</a:t>
            </a:r>
            <a:r>
              <a:rPr lang="cs-CZ" b="1" dirty="0" smtClean="0"/>
              <a:t> - </a:t>
            </a:r>
            <a:r>
              <a:rPr lang="cs-CZ" b="1" dirty="0" err="1" smtClean="0"/>
              <a:t>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781128"/>
          </a:xfrm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U sloves končících na </a:t>
            </a:r>
            <a:r>
              <a:rPr lang="cs-CZ" b="1" dirty="0" smtClean="0"/>
              <a:t>-e </a:t>
            </a:r>
            <a:r>
              <a:rPr lang="cs-CZ" dirty="0" smtClean="0"/>
              <a:t>tuto koncovku        </a:t>
            </a:r>
            <a:r>
              <a:rPr lang="cs-CZ" b="1" dirty="0" smtClean="0"/>
              <a:t>vynecháme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  </a:t>
            </a:r>
            <a:r>
              <a:rPr lang="cs-CZ" dirty="0" err="1" smtClean="0"/>
              <a:t>make</a:t>
            </a:r>
            <a:r>
              <a:rPr lang="cs-CZ" dirty="0" smtClean="0"/>
              <a:t> – </a:t>
            </a:r>
            <a:r>
              <a:rPr lang="cs-CZ" dirty="0" err="1" smtClean="0"/>
              <a:t>making</a:t>
            </a:r>
            <a:endParaRPr lang="cs-CZ" dirty="0" smtClean="0"/>
          </a:p>
          <a:p>
            <a:r>
              <a:rPr lang="cs-CZ" dirty="0" smtClean="0"/>
              <a:t>   </a:t>
            </a:r>
            <a:r>
              <a:rPr lang="cs-CZ" dirty="0" err="1" smtClean="0"/>
              <a:t>dance</a:t>
            </a:r>
            <a:r>
              <a:rPr lang="cs-CZ" dirty="0" smtClean="0"/>
              <a:t> – dancing</a:t>
            </a:r>
          </a:p>
          <a:p>
            <a:r>
              <a:rPr lang="cs-CZ" dirty="0" smtClean="0"/>
              <a:t>   live – </a:t>
            </a:r>
            <a:r>
              <a:rPr lang="cs-CZ" dirty="0" err="1" smtClean="0"/>
              <a:t>living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 </a:t>
            </a:r>
            <a:r>
              <a:rPr lang="cs-CZ" dirty="0" err="1" smtClean="0"/>
              <a:t>write</a:t>
            </a:r>
            <a:r>
              <a:rPr lang="cs-CZ" dirty="0" smtClean="0"/>
              <a:t> – </a:t>
            </a:r>
            <a:r>
              <a:rPr lang="cs-CZ" dirty="0" err="1" smtClean="0"/>
              <a:t>writing</a:t>
            </a:r>
            <a:endParaRPr lang="cs-CZ" dirty="0" smtClean="0"/>
          </a:p>
          <a:p>
            <a:r>
              <a:rPr lang="cs-CZ" dirty="0" smtClean="0"/>
              <a:t>   </a:t>
            </a:r>
            <a:r>
              <a:rPr lang="cs-CZ" dirty="0" err="1" smtClean="0"/>
              <a:t>have</a:t>
            </a:r>
            <a:r>
              <a:rPr lang="cs-CZ" dirty="0" smtClean="0"/>
              <a:t> - </a:t>
            </a:r>
            <a:r>
              <a:rPr lang="cs-CZ" dirty="0" err="1" smtClean="0"/>
              <a:t>having</a:t>
            </a:r>
            <a:endParaRPr lang="cs-CZ" dirty="0" smtClean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0728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Present</a:t>
            </a:r>
            <a:r>
              <a:rPr lang="cs-CZ" b="1" dirty="0" smtClean="0"/>
              <a:t>  </a:t>
            </a:r>
            <a:r>
              <a:rPr lang="cs-CZ" b="1" dirty="0" err="1" smtClean="0"/>
              <a:t>continuous</a:t>
            </a:r>
            <a:r>
              <a:rPr lang="cs-CZ" b="1" dirty="0" smtClean="0"/>
              <a:t> - </a:t>
            </a:r>
            <a:r>
              <a:rPr lang="cs-CZ" b="1" dirty="0" err="1" smtClean="0"/>
              <a:t>affirmative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781128"/>
          </a:xfrm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U sloves  s jednou krátkou samohláskou uprostřed se </a:t>
            </a:r>
            <a:r>
              <a:rPr lang="cs-CZ" b="1" dirty="0" smtClean="0"/>
              <a:t>koncová souhláska zdvojuje</a:t>
            </a:r>
            <a:r>
              <a:rPr lang="cs-CZ" dirty="0" smtClean="0"/>
              <a:t>.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sit</a:t>
            </a:r>
            <a:r>
              <a:rPr lang="cs-CZ" dirty="0" smtClean="0"/>
              <a:t> – </a:t>
            </a:r>
            <a:r>
              <a:rPr lang="cs-CZ" dirty="0" err="1" smtClean="0"/>
              <a:t>si</a:t>
            </a:r>
            <a:r>
              <a:rPr lang="cs-CZ" u="sng" dirty="0" err="1" smtClean="0"/>
              <a:t>tt</a:t>
            </a:r>
            <a:r>
              <a:rPr lang="cs-CZ" dirty="0" err="1" smtClean="0"/>
              <a:t>ing</a:t>
            </a:r>
            <a:endParaRPr lang="cs-CZ" dirty="0" smtClean="0"/>
          </a:p>
          <a:p>
            <a:r>
              <a:rPr lang="cs-CZ" dirty="0" err="1" smtClean="0"/>
              <a:t>get</a:t>
            </a:r>
            <a:r>
              <a:rPr lang="cs-CZ" dirty="0" smtClean="0"/>
              <a:t> – </a:t>
            </a:r>
            <a:r>
              <a:rPr lang="cs-CZ" dirty="0" err="1" smtClean="0"/>
              <a:t>ge</a:t>
            </a:r>
            <a:r>
              <a:rPr lang="cs-CZ" u="sng" dirty="0" err="1" smtClean="0"/>
              <a:t>tt</a:t>
            </a:r>
            <a:r>
              <a:rPr lang="cs-CZ" dirty="0" err="1" smtClean="0"/>
              <a:t>ing</a:t>
            </a:r>
            <a:endParaRPr lang="cs-CZ" dirty="0" smtClean="0"/>
          </a:p>
          <a:p>
            <a:r>
              <a:rPr lang="cs-CZ" dirty="0" err="1" smtClean="0"/>
              <a:t>swim</a:t>
            </a:r>
            <a:r>
              <a:rPr lang="cs-CZ" dirty="0" smtClean="0"/>
              <a:t> – </a:t>
            </a:r>
            <a:r>
              <a:rPr lang="cs-CZ" dirty="0" err="1" smtClean="0"/>
              <a:t>swi</a:t>
            </a:r>
            <a:r>
              <a:rPr lang="cs-CZ" u="sng" dirty="0" err="1" smtClean="0"/>
              <a:t>mm</a:t>
            </a:r>
            <a:r>
              <a:rPr lang="cs-CZ" dirty="0" err="1" smtClean="0"/>
              <a:t>ing</a:t>
            </a:r>
            <a:endParaRPr lang="cs-CZ" dirty="0" smtClean="0"/>
          </a:p>
          <a:p>
            <a:r>
              <a:rPr lang="cs-CZ" dirty="0" smtClean="0"/>
              <a:t>set – </a:t>
            </a:r>
            <a:r>
              <a:rPr lang="cs-CZ" dirty="0" err="1" smtClean="0"/>
              <a:t>se</a:t>
            </a:r>
            <a:r>
              <a:rPr lang="cs-CZ" u="sng" dirty="0" err="1" smtClean="0"/>
              <a:t>tt</a:t>
            </a:r>
            <a:r>
              <a:rPr lang="cs-CZ" dirty="0" err="1" smtClean="0"/>
              <a:t>ing</a:t>
            </a:r>
            <a:endParaRPr lang="cs-CZ" dirty="0" smtClean="0"/>
          </a:p>
          <a:p>
            <a:r>
              <a:rPr lang="cs-CZ" dirty="0" smtClean="0"/>
              <a:t>put - </a:t>
            </a:r>
            <a:r>
              <a:rPr lang="cs-CZ" dirty="0" err="1" smtClean="0"/>
              <a:t>pu</a:t>
            </a:r>
            <a:r>
              <a:rPr lang="cs-CZ" u="sng" dirty="0" err="1" smtClean="0"/>
              <a:t>tt</a:t>
            </a:r>
            <a:r>
              <a:rPr lang="cs-CZ" dirty="0" err="1" smtClean="0"/>
              <a:t>ing</a:t>
            </a:r>
            <a:endParaRPr lang="cs-CZ" dirty="0" smtClean="0"/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980728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Complete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forms</a:t>
            </a:r>
            <a:r>
              <a:rPr lang="cs-CZ" b="1" dirty="0" smtClean="0"/>
              <a:t>:</a:t>
            </a:r>
            <a:endParaRPr lang="cs-CZ" b="1" dirty="0"/>
          </a:p>
        </p:txBody>
      </p:sp>
      <p:graphicFrame>
        <p:nvGraphicFramePr>
          <p:cNvPr id="17" name="Tabulka 16"/>
          <p:cNvGraphicFramePr>
            <a:graphicFrameLocks noGrp="1"/>
          </p:cNvGraphicFramePr>
          <p:nvPr/>
        </p:nvGraphicFramePr>
        <p:xfrm>
          <a:off x="1907704" y="1556792"/>
          <a:ext cx="5400600" cy="4848984"/>
        </p:xfrm>
        <a:graphic>
          <a:graphicData uri="http://schemas.openxmlformats.org/drawingml/2006/table">
            <a:tbl>
              <a:tblPr bandRow="1">
                <a:tableStyleId>{00A15C55-8517-42AA-B614-E9B94910E393}</a:tableStyleId>
              </a:tblPr>
              <a:tblGrid>
                <a:gridCol w="2700300"/>
                <a:gridCol w="2700300"/>
              </a:tblGrid>
              <a:tr h="606123">
                <a:tc>
                  <a:txBody>
                    <a:bodyPr/>
                    <a:lstStyle/>
                    <a:p>
                      <a:r>
                        <a:rPr lang="cs-CZ" sz="3200" b="1" dirty="0" smtClean="0"/>
                        <a:t>infinitiv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3200" b="1" baseline="0" dirty="0" smtClean="0"/>
                        <a:t> - </a:t>
                      </a:r>
                      <a:r>
                        <a:rPr lang="cs-CZ" sz="3200" b="1" baseline="0" dirty="0" err="1" smtClean="0"/>
                        <a:t>ing</a:t>
                      </a:r>
                      <a:r>
                        <a:rPr lang="cs-CZ" sz="3200" b="1" baseline="0" dirty="0" smtClean="0"/>
                        <a:t> </a:t>
                      </a:r>
                      <a:r>
                        <a:rPr lang="cs-CZ" sz="3200" b="1" baseline="0" dirty="0" err="1" smtClean="0"/>
                        <a:t>form</a:t>
                      </a:r>
                      <a:endParaRPr lang="cs-CZ" sz="3200" b="1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get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make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sit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smtClean="0"/>
                        <a:t>do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take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swim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06123">
                <a:tc>
                  <a:txBody>
                    <a:bodyPr/>
                    <a:lstStyle/>
                    <a:p>
                      <a:r>
                        <a:rPr lang="cs-CZ" sz="3200" dirty="0" err="1" smtClean="0"/>
                        <a:t>dance</a:t>
                      </a:r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sz="3200" dirty="0"/>
                    </a:p>
                  </a:txBody>
                  <a:tcPr>
                    <a:lnL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smtClean="0"/>
              <a:t>Complete </a:t>
            </a:r>
            <a:r>
              <a:rPr lang="cs-CZ" b="1" dirty="0" err="1" smtClean="0"/>
              <a:t>the</a:t>
            </a:r>
            <a:r>
              <a:rPr lang="cs-CZ" b="1" dirty="0" smtClean="0"/>
              <a:t> </a:t>
            </a:r>
            <a:r>
              <a:rPr lang="cs-CZ" b="1" dirty="0" err="1" smtClean="0"/>
              <a:t>correct</a:t>
            </a:r>
            <a:r>
              <a:rPr lang="cs-CZ" b="1" dirty="0" smtClean="0"/>
              <a:t> </a:t>
            </a:r>
            <a:r>
              <a:rPr lang="cs-CZ" b="1" dirty="0" err="1" smtClean="0"/>
              <a:t>forms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92514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err="1" smtClean="0"/>
              <a:t>She</a:t>
            </a:r>
            <a:r>
              <a:rPr lang="cs-CZ" dirty="0" smtClean="0"/>
              <a:t> __________________ a bus.( </a:t>
            </a:r>
            <a:r>
              <a:rPr lang="cs-CZ" dirty="0" err="1" smtClean="0"/>
              <a:t>wait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smtClean="0"/>
              <a:t>I _________________ to </a:t>
            </a:r>
            <a:r>
              <a:rPr lang="cs-CZ" dirty="0" err="1" smtClean="0"/>
              <a:t>school</a:t>
            </a:r>
            <a:r>
              <a:rPr lang="cs-CZ" dirty="0" smtClean="0"/>
              <a:t>.( go )</a:t>
            </a:r>
          </a:p>
          <a:p>
            <a:pPr>
              <a:buNone/>
            </a:pPr>
            <a:r>
              <a:rPr lang="cs-CZ" dirty="0" err="1" smtClean="0"/>
              <a:t>Mum</a:t>
            </a:r>
            <a:r>
              <a:rPr lang="cs-CZ" dirty="0" smtClean="0"/>
              <a:t> ________________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kitchen</a:t>
            </a:r>
            <a:r>
              <a:rPr lang="cs-CZ" dirty="0" smtClean="0"/>
              <a:t>.( </a:t>
            </a:r>
            <a:r>
              <a:rPr lang="cs-CZ" dirty="0" err="1" smtClean="0"/>
              <a:t>sit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err="1" smtClean="0"/>
              <a:t>Children</a:t>
            </a:r>
            <a:r>
              <a:rPr lang="cs-CZ" dirty="0" smtClean="0"/>
              <a:t>________________in </a:t>
            </a:r>
            <a:r>
              <a:rPr lang="cs-CZ" dirty="0" err="1" smtClean="0"/>
              <a:t>the</a:t>
            </a:r>
            <a:r>
              <a:rPr lang="cs-CZ" dirty="0" smtClean="0"/>
              <a:t> park.( </a:t>
            </a:r>
            <a:r>
              <a:rPr lang="cs-CZ" dirty="0" err="1" smtClean="0"/>
              <a:t>dance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err="1" smtClean="0"/>
              <a:t>We</a:t>
            </a:r>
            <a:r>
              <a:rPr lang="cs-CZ" dirty="0" smtClean="0"/>
              <a:t>_________________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river</a:t>
            </a:r>
            <a:r>
              <a:rPr lang="cs-CZ" dirty="0" smtClean="0"/>
              <a:t>.( </a:t>
            </a:r>
            <a:r>
              <a:rPr lang="cs-CZ" dirty="0" err="1" smtClean="0"/>
              <a:t>swim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smtClean="0"/>
              <a:t>Her </a:t>
            </a:r>
            <a:r>
              <a:rPr lang="cs-CZ" dirty="0" err="1" smtClean="0"/>
              <a:t>brother</a:t>
            </a:r>
            <a:r>
              <a:rPr lang="cs-CZ" dirty="0" smtClean="0"/>
              <a:t>_______________ a </a:t>
            </a:r>
            <a:r>
              <a:rPr lang="cs-CZ" dirty="0" err="1" smtClean="0"/>
              <a:t>shower</a:t>
            </a:r>
            <a:r>
              <a:rPr lang="cs-CZ" dirty="0" smtClean="0"/>
              <a:t>.( </a:t>
            </a:r>
            <a:r>
              <a:rPr lang="cs-CZ" dirty="0" err="1" smtClean="0"/>
              <a:t>have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smtClean="0"/>
              <a:t>Jane__________________ </a:t>
            </a:r>
            <a:r>
              <a:rPr lang="cs-CZ" dirty="0" err="1" smtClean="0"/>
              <a:t>now</a:t>
            </a:r>
            <a:r>
              <a:rPr lang="cs-CZ" dirty="0" smtClean="0"/>
              <a:t>.(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r>
              <a:rPr lang="cs-CZ" dirty="0" smtClean="0"/>
              <a:t> )</a:t>
            </a:r>
          </a:p>
          <a:p>
            <a:pPr>
              <a:buNone/>
            </a:pPr>
            <a:r>
              <a:rPr lang="cs-CZ" dirty="0" smtClean="0"/>
              <a:t>John </a:t>
            </a:r>
            <a:r>
              <a:rPr lang="cs-CZ" dirty="0" err="1" smtClean="0"/>
              <a:t>and</a:t>
            </a:r>
            <a:r>
              <a:rPr lang="cs-CZ" dirty="0" smtClean="0"/>
              <a:t> Rob________________  </a:t>
            </a:r>
            <a:r>
              <a:rPr lang="cs-CZ" dirty="0" err="1" smtClean="0"/>
              <a:t>late</a:t>
            </a:r>
            <a:r>
              <a:rPr lang="cs-CZ" dirty="0" smtClean="0"/>
              <a:t>.( </a:t>
            </a:r>
            <a:r>
              <a:rPr lang="cs-CZ" dirty="0" err="1" smtClean="0"/>
              <a:t>get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)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accent4">
              <a:tint val="40000"/>
            </a:schemeClr>
          </a:solidFill>
          <a:ln w="57150">
            <a:solidFill>
              <a:srgbClr val="7030A0"/>
            </a:solidFill>
          </a:ln>
        </p:spPr>
        <p:txBody>
          <a:bodyPr/>
          <a:lstStyle/>
          <a:p>
            <a:r>
              <a:rPr lang="cs-CZ" b="1" dirty="0" err="1" smtClean="0"/>
              <a:t>Short</a:t>
            </a:r>
            <a:r>
              <a:rPr lang="cs-CZ" b="1" dirty="0" smtClean="0"/>
              <a:t>  </a:t>
            </a:r>
            <a:r>
              <a:rPr lang="cs-CZ" b="1" dirty="0" err="1" smtClean="0"/>
              <a:t>forms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ln w="28575">
            <a:noFill/>
          </a:ln>
        </p:spPr>
        <p:txBody>
          <a:bodyPr>
            <a:normAutofit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I </a:t>
            </a:r>
            <a:r>
              <a:rPr lang="cs-CZ" u="sng" dirty="0" err="1" smtClean="0"/>
              <a:t>am</a:t>
            </a:r>
            <a:r>
              <a:rPr lang="cs-CZ" u="sng" dirty="0" smtClean="0"/>
              <a:t>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 -</a:t>
            </a:r>
            <a:r>
              <a:rPr lang="cs-CZ" u="sng" dirty="0" smtClean="0"/>
              <a:t> I‘m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u="sng" dirty="0" err="1" smtClean="0"/>
              <a:t>You</a:t>
            </a:r>
            <a:r>
              <a:rPr lang="cs-CZ" u="sng" dirty="0" smtClean="0"/>
              <a:t> are </a:t>
            </a:r>
            <a:r>
              <a:rPr lang="cs-CZ" dirty="0" err="1" smtClean="0"/>
              <a:t>getting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r>
              <a:rPr lang="cs-CZ" dirty="0" smtClean="0"/>
              <a:t>. - </a:t>
            </a:r>
            <a:r>
              <a:rPr lang="cs-CZ" u="sng" dirty="0" err="1" smtClean="0"/>
              <a:t>You</a:t>
            </a:r>
            <a:r>
              <a:rPr lang="cs-CZ" u="sng" dirty="0" smtClean="0"/>
              <a:t>‘re</a:t>
            </a:r>
            <a:r>
              <a:rPr lang="cs-CZ" dirty="0" smtClean="0"/>
              <a:t> </a:t>
            </a:r>
            <a:r>
              <a:rPr lang="cs-CZ" dirty="0" err="1" smtClean="0"/>
              <a:t>getting</a:t>
            </a:r>
            <a:r>
              <a:rPr lang="cs-CZ" dirty="0" smtClean="0"/>
              <a:t> </a:t>
            </a:r>
            <a:r>
              <a:rPr lang="cs-CZ" dirty="0" err="1" smtClean="0"/>
              <a:t>dressed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u="sng" dirty="0" smtClean="0"/>
              <a:t>He </a:t>
            </a:r>
            <a:r>
              <a:rPr lang="cs-CZ" u="sng" dirty="0" err="1" smtClean="0"/>
              <a:t>is</a:t>
            </a:r>
            <a:r>
              <a:rPr lang="cs-CZ" u="sng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. – </a:t>
            </a:r>
            <a:r>
              <a:rPr lang="cs-CZ" u="sng" dirty="0" smtClean="0"/>
              <a:t>He‘s</a:t>
            </a:r>
            <a:r>
              <a:rPr lang="cs-CZ" dirty="0" smtClean="0"/>
              <a:t> </a:t>
            </a:r>
            <a:r>
              <a:rPr lang="cs-CZ" dirty="0" err="1" smtClean="0"/>
              <a:t>having</a:t>
            </a:r>
            <a:r>
              <a:rPr lang="cs-CZ" dirty="0" smtClean="0"/>
              <a:t> a </a:t>
            </a:r>
            <a:r>
              <a:rPr lang="cs-CZ" dirty="0" err="1" smtClean="0"/>
              <a:t>shower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u="sng" dirty="0" err="1" smtClean="0"/>
              <a:t>We</a:t>
            </a:r>
            <a:r>
              <a:rPr lang="cs-CZ" u="sng" dirty="0" smtClean="0"/>
              <a:t> are </a:t>
            </a:r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. –</a:t>
            </a:r>
            <a:r>
              <a:rPr lang="cs-CZ" u="sng" dirty="0" err="1" smtClean="0"/>
              <a:t>We</a:t>
            </a:r>
            <a:r>
              <a:rPr lang="cs-CZ" u="sng" dirty="0" smtClean="0"/>
              <a:t>‘re</a:t>
            </a:r>
            <a:r>
              <a:rPr lang="cs-CZ" dirty="0" smtClean="0"/>
              <a:t> </a:t>
            </a:r>
            <a:r>
              <a:rPr lang="cs-CZ" dirty="0" err="1" smtClean="0"/>
              <a:t>speaking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.</a:t>
            </a:r>
          </a:p>
        </p:txBody>
      </p:sp>
      <p:pic>
        <p:nvPicPr>
          <p:cNvPr id="1026" name="Picture 2" descr="G:\DUM\Obrazky\To have\owl_book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32656"/>
            <a:ext cx="1087589" cy="1148121"/>
          </a:xfrm>
          <a:prstGeom prst="rect">
            <a:avLst/>
          </a:prstGeom>
          <a:noFill/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ln w="38100">
            <a:solidFill>
              <a:srgbClr val="7030A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/>
              <a:t>Make</a:t>
            </a:r>
            <a:r>
              <a:rPr lang="cs-CZ" b="1" dirty="0" smtClean="0"/>
              <a:t> </a:t>
            </a:r>
            <a:r>
              <a:rPr lang="cs-CZ" b="1" dirty="0" err="1" smtClean="0"/>
              <a:t>short</a:t>
            </a:r>
            <a:r>
              <a:rPr lang="cs-CZ" b="1" dirty="0" smtClean="0"/>
              <a:t> </a:t>
            </a:r>
            <a:r>
              <a:rPr lang="cs-CZ" b="1" dirty="0" err="1" smtClean="0"/>
              <a:t>forms</a:t>
            </a:r>
            <a:r>
              <a:rPr lang="cs-CZ" b="1" dirty="0" smtClean="0"/>
              <a:t>:</a:t>
            </a:r>
            <a:endParaRPr lang="cs-CZ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7544" y="1600200"/>
            <a:ext cx="8219256" cy="499715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I </a:t>
            </a:r>
            <a:r>
              <a:rPr lang="cs-CZ" dirty="0" err="1" smtClean="0"/>
              <a:t>am</a:t>
            </a:r>
            <a:r>
              <a:rPr lang="cs-CZ" dirty="0" smtClean="0"/>
              <a:t> </a:t>
            </a:r>
            <a:r>
              <a:rPr lang="cs-CZ" dirty="0" err="1" smtClean="0"/>
              <a:t>finishing</a:t>
            </a:r>
            <a:r>
              <a:rPr lang="cs-CZ" dirty="0" smtClean="0"/>
              <a:t> </a:t>
            </a:r>
            <a:r>
              <a:rPr lang="cs-CZ" dirty="0" err="1" smtClean="0"/>
              <a:t>school</a:t>
            </a:r>
            <a:r>
              <a:rPr lang="cs-CZ" dirty="0" smtClean="0"/>
              <a:t> </a:t>
            </a:r>
            <a:r>
              <a:rPr lang="cs-CZ" dirty="0" err="1" smtClean="0"/>
              <a:t>right</a:t>
            </a:r>
            <a:r>
              <a:rPr lang="cs-CZ" dirty="0" smtClean="0"/>
              <a:t> </a:t>
            </a:r>
            <a:r>
              <a:rPr lang="cs-CZ" dirty="0" err="1" smtClean="0"/>
              <a:t>now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err="1" smtClean="0"/>
              <a:t>You</a:t>
            </a:r>
            <a:r>
              <a:rPr lang="cs-CZ" dirty="0" smtClean="0"/>
              <a:t> are </a:t>
            </a:r>
            <a:r>
              <a:rPr lang="cs-CZ" dirty="0" err="1" smtClean="0"/>
              <a:t>writing</a:t>
            </a:r>
            <a:r>
              <a:rPr lang="cs-CZ" dirty="0" smtClean="0"/>
              <a:t> a </a:t>
            </a:r>
            <a:r>
              <a:rPr lang="cs-CZ" dirty="0" err="1" smtClean="0"/>
              <a:t>letter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mum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err="1" smtClean="0"/>
              <a:t>Lucy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taking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bus to </a:t>
            </a:r>
            <a:r>
              <a:rPr lang="cs-CZ" dirty="0" err="1" smtClean="0"/>
              <a:t>school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  <a:p>
            <a:pPr>
              <a:buNone/>
            </a:pPr>
            <a:r>
              <a:rPr lang="cs-CZ" dirty="0" err="1" smtClean="0"/>
              <a:t>They</a:t>
            </a:r>
            <a:r>
              <a:rPr lang="cs-CZ" dirty="0" smtClean="0"/>
              <a:t> are </a:t>
            </a:r>
            <a:r>
              <a:rPr lang="cs-CZ" dirty="0" err="1" smtClean="0"/>
              <a:t>sitting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window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 smtClean="0"/>
              <a:t>_____________________________________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68580" indent="0">
              <a:buNone/>
            </a:pPr>
            <a:r>
              <a:rPr lang="cs-CZ" sz="2400" dirty="0" smtClean="0"/>
              <a:t>http://</a:t>
            </a:r>
            <a:r>
              <a:rPr lang="cs-CZ" sz="2400" dirty="0" err="1" smtClean="0"/>
              <a:t>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465664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644</TotalTime>
  <Words>313</Words>
  <Application>Microsoft Office PowerPoint</Application>
  <PresentationFormat>Předvádění na obrazovce (4:3)</PresentationFormat>
  <Paragraphs>69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Anotace</vt:lpstr>
      <vt:lpstr>Present  continuous - affirmative</vt:lpstr>
      <vt:lpstr>Present  continuous - affirmative</vt:lpstr>
      <vt:lpstr>Present  continuous - affirmative</vt:lpstr>
      <vt:lpstr>Complete the correct forms:</vt:lpstr>
      <vt:lpstr>Complete the correct forms:</vt:lpstr>
      <vt:lpstr>Short  forms</vt:lpstr>
      <vt:lpstr>Make short forms: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Dušek</cp:lastModifiedBy>
  <cp:revision>90</cp:revision>
  <dcterms:created xsi:type="dcterms:W3CDTF">2011-08-21T15:31:45Z</dcterms:created>
  <dcterms:modified xsi:type="dcterms:W3CDTF">2012-04-03T22:13:47Z</dcterms:modified>
</cp:coreProperties>
</file>