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17"/>
  </p:notesMasterIdLst>
  <p:handoutMasterIdLst>
    <p:handoutMasterId r:id="rId18"/>
  </p:handoutMasterIdLst>
  <p:sldIdLst>
    <p:sldId id="272" r:id="rId2"/>
    <p:sldId id="256" r:id="rId3"/>
    <p:sldId id="257" r:id="rId4"/>
    <p:sldId id="258" r:id="rId5"/>
    <p:sldId id="260" r:id="rId6"/>
    <p:sldId id="27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3" r:id="rId1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5" d="100"/>
          <a:sy n="95" d="100"/>
        </p:scale>
        <p:origin x="-9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4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charset="0"/>
              </a:defRPr>
            </a:lvl1pPr>
          </a:lstStyle>
          <a:p>
            <a:pPr>
              <a:defRPr/>
            </a:pPr>
            <a:fld id="{D977F212-E15C-47E0-B52D-8982AA5B4F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CA0AEBE-27C0-4B83-8813-F8D3CF9662A8}" type="datetimeFigureOut">
              <a:rPr lang="cs-CZ"/>
              <a:pPr>
                <a:defRPr/>
              </a:pPr>
              <a:t>30.5.2014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B2367027-854A-405B-B4A3-1E0A4B9AF0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A6D3B93-7BFB-43EA-B4E5-6D16BAE3AB0F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Choronyma : názvy a jména velkých přírodních i umělých a administrativních celků</a:t>
            </a:r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2FEF522-20CA-4735-B74E-71D831ABF2DC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F68A65-D8CE-4748-858F-37609BB37F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2F72C4-C9BE-461E-B578-4BF9FBE5F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619B4-FEB3-4CD1-B3D8-E75C57FDBE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5C6C9E-DD76-4F30-9A7A-85519CC40C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7FAAB4-3079-42ED-A752-7ADDAE9FAE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CDD6A-254B-419C-B703-B652A8E375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BDE26-E8C1-4639-8E26-F6F428A17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9C287B-640B-4E1B-9C07-6C642E18DD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E0997-39FA-45D6-B830-584A6F1088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EDF55-DA9E-49A3-9982-25A4B49293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AF515-2B32-4B7D-826D-94C36A2CEB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92E3B2E-A6FE-46FE-86B1-F63F5FA8AB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2" r:id="rId4"/>
    <p:sldLayoutId id="2147483778" r:id="rId5"/>
    <p:sldLayoutId id="2147483773" r:id="rId6"/>
    <p:sldLayoutId id="2147483779" r:id="rId7"/>
    <p:sldLayoutId id="2147483780" r:id="rId8"/>
    <p:sldLayoutId id="2147483781" r:id="rId9"/>
    <p:sldLayoutId id="2147483774" r:id="rId10"/>
    <p:sldLayoutId id="214748378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1898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VY_32_INOVACE_11.01.06 Mapy I.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Renáta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Hořejšková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Zeměpis pro 1.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srpen 2013 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Teoretické osvojení si znalostí o mapách, praktické procvičování s mapou, atlasem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, učebnicí.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PowerPoint prezentace, výukový materiál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Mapy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mtClean="0"/>
              <a:t>Zmenšený, zjednodušený model Země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Dělení podle měřítka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1. Mapy velkého měřítka –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do 1:200 000   (1 cm na mapě = 2 km ve skutečnosti)</a:t>
            </a:r>
          </a:p>
          <a:p>
            <a:pPr eaLnBrk="1" hangingPunct="1"/>
            <a:r>
              <a:rPr lang="cs-CZ" sz="2800" smtClean="0"/>
              <a:t>2. Mapy  středního měřítka –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1: 200 000 až 1 : 1 000 000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(1 cm = 10 km)</a:t>
            </a:r>
          </a:p>
          <a:p>
            <a:pPr eaLnBrk="1" hangingPunct="1"/>
            <a:r>
              <a:rPr lang="cs-CZ" sz="2800" smtClean="0"/>
              <a:t>3. Mapy malého měřítka –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 nad 1 : 1 000 000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Dělení podle obsahu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1. Geografické mapy – s topografickým obsahem (reliéf, vodstvo, rostlinný a půdní  kryt, sídla, komunikace, hranice</a:t>
            </a:r>
          </a:p>
          <a:p>
            <a:pPr eaLnBrk="1" hangingPunct="1"/>
            <a:r>
              <a:rPr lang="cs-CZ" smtClean="0"/>
              <a:t>2. Tematické mapy – geologické, hospodářské, politické, dějepisné,…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Tvorba map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= generalizace = zjednodušení zákresu reality do mapy</a:t>
            </a:r>
          </a:p>
          <a:p>
            <a:pPr eaLnBrk="1" hangingPunct="1"/>
            <a:r>
              <a:rPr lang="cs-CZ" smtClean="0"/>
              <a:t>Pomocí mapových značek – vysvětlivky v legendě</a:t>
            </a:r>
          </a:p>
          <a:p>
            <a:pPr eaLnBrk="1" hangingPunct="1"/>
            <a:r>
              <a:rPr lang="cs-CZ" smtClean="0"/>
              <a:t>Značky : bodové, čárové, plošné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Práce s mapou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Uveďte příklady značek na mapě:</a:t>
            </a:r>
          </a:p>
          <a:p>
            <a:pPr eaLnBrk="1" hangingPunct="1"/>
            <a:r>
              <a:rPr lang="cs-CZ" smtClean="0"/>
              <a:t>- body</a:t>
            </a:r>
          </a:p>
          <a:p>
            <a:pPr eaLnBrk="1" hangingPunct="1"/>
            <a:r>
              <a:rPr lang="cs-CZ" smtClean="0"/>
              <a:t>- čáry</a:t>
            </a:r>
          </a:p>
          <a:p>
            <a:pPr eaLnBrk="1" hangingPunct="1"/>
            <a:r>
              <a:rPr lang="cs-CZ" smtClean="0"/>
              <a:t>- plochy</a:t>
            </a:r>
          </a:p>
          <a:p>
            <a:pPr eaLnBrk="1" hangingPunct="1"/>
            <a:r>
              <a:rPr lang="cs-CZ" smtClean="0"/>
              <a:t>- topografické značky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Obsah mapy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1. Výškopis</a:t>
            </a:r>
          </a:p>
          <a:p>
            <a:pPr eaLnBrk="1" hangingPunct="1"/>
            <a:r>
              <a:rPr lang="cs-CZ" smtClean="0"/>
              <a:t>2. Polohopis</a:t>
            </a:r>
          </a:p>
          <a:p>
            <a:pPr eaLnBrk="1" hangingPunct="1"/>
            <a:r>
              <a:rPr lang="cs-CZ" smtClean="0"/>
              <a:t>3. Popis mapy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1. Výškopis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Zobrazuje reliéf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Výškové body : kóty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Vrstevnice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Barevné rozlišení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Stínování svahů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Nejlepší znázornění – trojrozměrné mapy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2. Polohopis (1)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Vodní toky </a:t>
            </a:r>
          </a:p>
          <a:p>
            <a:pPr eaLnBrk="1" hangingPunct="1"/>
            <a:r>
              <a:rPr lang="cs-CZ" smtClean="0"/>
              <a:t>Rostlinný a půdní kryt </a:t>
            </a:r>
          </a:p>
          <a:p>
            <a:pPr eaLnBrk="1" hangingPunct="1"/>
            <a:r>
              <a:rPr lang="cs-CZ" smtClean="0"/>
              <a:t>Sídla –půdorys, kroužky</a:t>
            </a:r>
          </a:p>
          <a:p>
            <a:pPr eaLnBrk="1" hangingPunct="1"/>
            <a:r>
              <a:rPr lang="cs-CZ" smtClean="0"/>
              <a:t>Komunikace a hranice </a:t>
            </a:r>
          </a:p>
          <a:p>
            <a:pPr eaLnBrk="1" hangingPunct="1"/>
            <a:r>
              <a:rPr lang="cs-CZ" smtClean="0"/>
              <a:t>Značky podle tématu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(Vyhledejte na konkrétní mapě)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2. Polohopis (2)</a:t>
            </a:r>
            <a:br>
              <a:rPr lang="cs-CZ" smtClean="0"/>
            </a:br>
            <a:endParaRPr lang="cs-CZ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Učebnice str. 15, popište tyto příklady:</a:t>
            </a:r>
          </a:p>
          <a:p>
            <a:pPr eaLnBrk="1" hangingPunct="1"/>
            <a:r>
              <a:rPr lang="cs-CZ" sz="2800" smtClean="0"/>
              <a:t>Diagramy</a:t>
            </a:r>
          </a:p>
          <a:p>
            <a:pPr eaLnBrk="1" hangingPunct="1"/>
            <a:r>
              <a:rPr lang="cs-CZ" sz="2800" smtClean="0"/>
              <a:t>Kartodiagramy </a:t>
            </a:r>
          </a:p>
          <a:p>
            <a:pPr eaLnBrk="1" hangingPunct="1"/>
            <a:r>
              <a:rPr lang="cs-CZ" sz="2800" smtClean="0"/>
              <a:t>Stuhová metoda</a:t>
            </a:r>
          </a:p>
          <a:p>
            <a:pPr eaLnBrk="1" hangingPunct="1"/>
            <a:r>
              <a:rPr lang="cs-CZ" sz="2800" smtClean="0"/>
              <a:t>Anamorfóza</a:t>
            </a:r>
          </a:p>
          <a:p>
            <a:pPr eaLnBrk="1" hangingPunct="1"/>
            <a:r>
              <a:rPr lang="cs-CZ" sz="2800" smtClean="0"/>
              <a:t>Kartogram</a:t>
            </a:r>
          </a:p>
          <a:p>
            <a:pPr eaLnBrk="1" hangingPunct="1"/>
            <a:r>
              <a:rPr lang="cs-CZ" sz="2800" smtClean="0"/>
              <a:t>Tečková metoda</a:t>
            </a:r>
          </a:p>
          <a:p>
            <a:pPr eaLnBrk="1" hangingPunct="1"/>
            <a:r>
              <a:rPr lang="cs-CZ" sz="2800" smtClean="0"/>
              <a:t>Dasymetrická metoda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3. Popis mapy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Pojmenování objektů na mapě   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Dělení názvů : 1. </a:t>
            </a:r>
            <a:r>
              <a:rPr lang="cs-CZ" sz="2800" dirty="0" err="1" smtClean="0"/>
              <a:t>Choronyma</a:t>
            </a:r>
            <a:r>
              <a:rPr lang="cs-CZ" sz="2800" dirty="0" smtClean="0"/>
              <a:t>   (Evropa)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                             2. Místní jména    (Hořice)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                             3. Pomístní jména   (Doubravka)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8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	Jiné </a:t>
            </a:r>
            <a:r>
              <a:rPr lang="cs-CZ" sz="2800" dirty="0" smtClean="0"/>
              <a:t>dělení</a:t>
            </a:r>
            <a:r>
              <a:rPr lang="cs-CZ" sz="2800" dirty="0" smtClean="0"/>
              <a:t>: 1. Domácí : Praha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                         2. Cizí : </a:t>
            </a:r>
            <a:r>
              <a:rPr lang="cs-CZ" sz="2800" dirty="0" err="1" smtClean="0"/>
              <a:t>Wien</a:t>
            </a:r>
            <a:endParaRPr lang="cs-CZ" sz="28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800" dirty="0" smtClean="0"/>
              <a:t>                         3. Vžitá : Vídeň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Tvorba map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Do poloviny 20. století – pouze pozemní  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                                          mapování</a:t>
            </a:r>
          </a:p>
          <a:p>
            <a:pPr eaLnBrk="1" hangingPunct="1"/>
            <a:r>
              <a:rPr lang="cs-CZ" sz="2800" smtClean="0"/>
              <a:t>Současnost – letecké snímky, družicové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                            snímky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                       - digitalizace map pomocí počítačů</a:t>
            </a:r>
          </a:p>
          <a:p>
            <a:pPr eaLnBrk="1" hangingPunct="1"/>
            <a:r>
              <a:rPr lang="cs-CZ" sz="2800" smtClean="0"/>
              <a:t>Počítačová verze map: zeměpisná, fotomapa, turistická</a:t>
            </a:r>
          </a:p>
          <a:p>
            <a:pPr eaLnBrk="1" hangingPunct="1"/>
            <a:endParaRPr lang="cs-CZ" sz="2800" smtClean="0"/>
          </a:p>
          <a:p>
            <a:pPr lvl="4"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Historie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Nejstarší mapy našeho území – 16. století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Čechy – M. Klaudyán (1 : 600 000)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Slezsko – M. Helwig (1 : 600 000)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Morava – P. Fabricius (1 : 300 000)</a:t>
            </a:r>
          </a:p>
          <a:p>
            <a:pPr eaLnBrk="1" hangingPunct="1"/>
            <a:r>
              <a:rPr lang="cs-CZ" sz="2800" smtClean="0"/>
              <a:t>V období Rakousko-Uherska – zmapování našeho území do katastrálních map (1 : 2880  tj. 1 čtverečný palec = 1 jitro plochy) a vojenské mapy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Druhy map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Globus</a:t>
            </a:r>
          </a:p>
          <a:p>
            <a:pPr eaLnBrk="1" hangingPunct="1"/>
            <a:r>
              <a:rPr lang="cs-CZ" sz="2800" smtClean="0"/>
              <a:t>Atlas</a:t>
            </a:r>
          </a:p>
          <a:p>
            <a:pPr eaLnBrk="1" hangingPunct="1"/>
            <a:r>
              <a:rPr lang="cs-CZ" sz="2800" smtClean="0"/>
              <a:t>Automapa</a:t>
            </a:r>
          </a:p>
          <a:p>
            <a:pPr eaLnBrk="1" hangingPunct="1"/>
            <a:r>
              <a:rPr lang="cs-CZ" sz="2800" smtClean="0"/>
              <a:t>Turistická mapa</a:t>
            </a:r>
          </a:p>
          <a:p>
            <a:pPr eaLnBrk="1" hangingPunct="1"/>
            <a:r>
              <a:rPr lang="cs-CZ" sz="2800" smtClean="0"/>
              <a:t>Katastrální mapa</a:t>
            </a:r>
          </a:p>
          <a:p>
            <a:pPr eaLnBrk="1" hangingPunct="1"/>
            <a:r>
              <a:rPr lang="cs-CZ" sz="2800" smtClean="0"/>
              <a:t>Mapy pro orientační běh</a:t>
            </a:r>
          </a:p>
          <a:p>
            <a:pPr eaLnBrk="1" hangingPunct="1"/>
            <a:r>
              <a:rPr lang="cs-CZ" sz="2800" smtClean="0"/>
              <a:t>Plán města</a:t>
            </a:r>
          </a:p>
          <a:p>
            <a:pPr eaLnBrk="1" hangingPunct="1"/>
            <a:r>
              <a:rPr lang="cs-CZ" sz="2800" smtClean="0"/>
              <a:t> </a:t>
            </a:r>
          </a:p>
          <a:p>
            <a:pPr eaLnBrk="1" hangingPunct="1"/>
            <a:endParaRPr lang="cs-CZ" sz="2800" smtClean="0"/>
          </a:p>
          <a:p>
            <a:pPr eaLnBrk="1" hangingPunct="1"/>
            <a:endParaRPr lang="cs-CZ" sz="2800" smtClean="0"/>
          </a:p>
          <a:p>
            <a:pPr eaLnBrk="1" hangingPunct="1">
              <a:buFont typeface="Wingdings" pitchFamily="2" charset="2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Zdroje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539750" y="2017713"/>
            <a:ext cx="8415338" cy="4114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	Příroda a lidé Země, Učebnice zeměpisu pro střední školy, Nakladatelství ČESKÉ GEOGRAFICKÉ SPOLEČNOSTI s.r.o. Praha 2004,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	Školní atlas dnešního světa, Nakladatelství TERRA s.r.o. a TERRA-KLUB, o.p.s., 2011,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	www.wikipedie.cz.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136</TotalTime>
  <Words>477</Words>
  <Application>Microsoft Office PowerPoint</Application>
  <PresentationFormat>Předvádění na obrazovce (4:3)</PresentationFormat>
  <Paragraphs>107</Paragraphs>
  <Slides>15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4" baseType="lpstr">
      <vt:lpstr>Tahoma</vt:lpstr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Snímek 1</vt:lpstr>
      <vt:lpstr>Mapy </vt:lpstr>
      <vt:lpstr>Dělení podle měřítka</vt:lpstr>
      <vt:lpstr>Dělení podle obsahu</vt:lpstr>
      <vt:lpstr>Tvorba map</vt:lpstr>
      <vt:lpstr>Práce s mapou</vt:lpstr>
      <vt:lpstr>Obsah mapy</vt:lpstr>
      <vt:lpstr>1. Výškopis</vt:lpstr>
      <vt:lpstr>2. Polohopis (1)</vt:lpstr>
      <vt:lpstr>2. Polohopis (2) </vt:lpstr>
      <vt:lpstr>3. Popis mapy</vt:lpstr>
      <vt:lpstr>Tvorba map </vt:lpstr>
      <vt:lpstr>Historie</vt:lpstr>
      <vt:lpstr>Druhy map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18</cp:revision>
  <dcterms:created xsi:type="dcterms:W3CDTF">1601-01-01T00:00:00Z</dcterms:created>
  <dcterms:modified xsi:type="dcterms:W3CDTF">2014-05-30T07:36:08Z</dcterms:modified>
</cp:coreProperties>
</file>