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notesMasterIdLst>
    <p:notesMasterId r:id="rId15"/>
  </p:notesMasterIdLst>
  <p:sldIdLst>
    <p:sldId id="278" r:id="rId2"/>
    <p:sldId id="256" r:id="rId3"/>
    <p:sldId id="257" r:id="rId4"/>
    <p:sldId id="269" r:id="rId5"/>
    <p:sldId id="275" r:id="rId6"/>
    <p:sldId id="270" r:id="rId7"/>
    <p:sldId id="276" r:id="rId8"/>
    <p:sldId id="271" r:id="rId9"/>
    <p:sldId id="272" r:id="rId10"/>
    <p:sldId id="261" r:id="rId11"/>
    <p:sldId id="262" r:id="rId12"/>
    <p:sldId id="274" r:id="rId13"/>
    <p:sldId id="279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6" autoAdjust="0"/>
    <p:restoredTop sz="90991" autoAdjust="0"/>
  </p:normalViewPr>
  <p:slideViewPr>
    <p:cSldViewPr>
      <p:cViewPr varScale="1">
        <p:scale>
          <a:sx n="95" d="100"/>
          <a:sy n="95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DFE1332-E6C7-4E71-82CC-75239AF4FD17}" type="datetimeFigureOut">
              <a:rPr lang="cs-CZ"/>
              <a:pPr>
                <a:defRPr/>
              </a:pPr>
              <a:t>30.5.2014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BBB97BD-E212-4144-8C43-609B94BF7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9B951A1-BAF3-49E2-B745-CEAE7CE7C260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1. Termosféra, 2. Termosféra, 3. Troposféra, 4. Stratosféra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B517F20-B457-42F4-9EA6-9E873AE2626E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88BF2-A97F-4F16-8A6F-97E4FC68C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85B1E-A7FA-4C61-939D-B93EFF683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C4DA9-A5B9-4B7D-A80C-96A219036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B5EFC-A94B-4048-9DB0-D52B1A875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6B6BDB-30C4-4CFE-89FD-2E9A1662F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9D519-C75E-4775-8B1B-2BEF40A1F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53084-14ED-4772-BE04-BA2D2C8B8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A42FA-52A1-4282-A274-41CD3F330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CAEEC-256A-4CD0-A5B4-F816DFD53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B8C64-3F25-418A-A15A-775F6ACF4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75702-310C-4B1C-AF1A-E1A6413A9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5C6C4C7-3B1C-4A84-91F7-C886FD924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15" r:id="rId4"/>
    <p:sldLayoutId id="2147483821" r:id="rId5"/>
    <p:sldLayoutId id="2147483816" r:id="rId6"/>
    <p:sldLayoutId id="2147483822" r:id="rId7"/>
    <p:sldLayoutId id="2147483823" r:id="rId8"/>
    <p:sldLayoutId id="2147483824" r:id="rId9"/>
    <p:sldLayoutId id="2147483817" r:id="rId10"/>
    <p:sldLayoutId id="214748382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VY_32_INOVACE_11.01.10 Atmosféra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Renáta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Hořejšková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Zeměpis pro 1.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Datum tvorby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Osvojení si znalostí o zemské atmosféře. Ověření si znalostí řešením úkolů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 učebnici.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PowerPoint prezentace, výukový materiál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692696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Atmosféra </a:t>
            </a:r>
          </a:p>
        </p:txBody>
      </p:sp>
      <p:sp>
        <p:nvSpPr>
          <p:cNvPr id="512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773238"/>
            <a:ext cx="8458200" cy="9144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plynný obal Země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(učebnice strana 20 – 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Složení atmosféry</a:t>
            </a:r>
          </a:p>
        </p:txBody>
      </p:sp>
      <p:sp>
        <p:nvSpPr>
          <p:cNvPr id="1229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Vzduch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1) dusík (N) – 78%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2) kyslík (O) – 21%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3) další plyny   – ozon (O</a:t>
            </a:r>
            <a:r>
              <a:rPr lang="cs-CZ" baseline="-25000" smtClean="0"/>
              <a:t>3</a:t>
            </a:r>
            <a:r>
              <a:rPr lang="cs-CZ" smtClean="0"/>
              <a:t>)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cs-CZ" sz="3200" smtClean="0"/>
              <a:t>                    -  oxid uhličitý (CO</a:t>
            </a:r>
            <a:r>
              <a:rPr lang="cs-CZ" sz="3200" baseline="-25000" smtClean="0"/>
              <a:t>2</a:t>
            </a:r>
            <a:r>
              <a:rPr lang="cs-CZ" sz="3200" smtClean="0"/>
              <a:t>)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cs-CZ" sz="3200" smtClean="0"/>
              <a:t>                    -  vodní páry 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cs-CZ" sz="3200" smtClean="0"/>
              <a:t>4) směs kapalných a pevných částic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Vrstvy atmosféry</a:t>
            </a:r>
          </a:p>
        </p:txBody>
      </p:sp>
      <p:sp>
        <p:nvSpPr>
          <p:cNvPr id="133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1.</a:t>
            </a:r>
            <a:r>
              <a:rPr lang="cs-CZ" sz="2000" b="1" u="sng" smtClean="0"/>
              <a:t>Troposféra </a:t>
            </a:r>
            <a:r>
              <a:rPr lang="cs-CZ" sz="2000" smtClean="0"/>
              <a:t>(do</a:t>
            </a:r>
            <a:r>
              <a:rPr lang="cs-CZ" sz="2000" b="1" u="sng" smtClean="0"/>
              <a:t> </a:t>
            </a:r>
            <a:r>
              <a:rPr lang="cs-CZ" sz="2000" smtClean="0"/>
              <a:t>7 –17km)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Mezivrstva : tropopauza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2. </a:t>
            </a:r>
            <a:r>
              <a:rPr lang="cs-CZ" sz="2000" b="1" u="sng" smtClean="0"/>
              <a:t>Stratosféra</a:t>
            </a:r>
            <a:r>
              <a:rPr lang="cs-CZ" sz="2000" smtClean="0"/>
              <a:t> (do 50km)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Mezivrstva : stratopauza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3</a:t>
            </a:r>
            <a:r>
              <a:rPr lang="cs-CZ" sz="2000" b="1" u="sng" smtClean="0"/>
              <a:t>. Mezosféra</a:t>
            </a:r>
            <a:r>
              <a:rPr lang="cs-CZ" sz="2000" smtClean="0"/>
              <a:t> (do 80 – 85km)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Mezivrstva : mezopauza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4. </a:t>
            </a:r>
            <a:r>
              <a:rPr lang="cs-CZ" sz="2000" b="1" u="sng" smtClean="0"/>
              <a:t>Termosféra</a:t>
            </a:r>
            <a:r>
              <a:rPr lang="cs-CZ" sz="2000" smtClean="0"/>
              <a:t> (do 640km) všeobecně uznávaná hranice atmosféry = Kármánova hranice = 100km.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Mezivrstva : mezopauza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smtClean="0"/>
              <a:t>5. </a:t>
            </a:r>
            <a:r>
              <a:rPr lang="cs-CZ" sz="2000" b="1" u="sng" smtClean="0"/>
              <a:t>Exosféra</a:t>
            </a:r>
            <a:r>
              <a:rPr lang="cs-CZ" sz="2000" smtClean="0"/>
              <a:t> (20 000-70 000km)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smtClean="0"/>
              <a:t>O JAKOU VRSTVU ATMOSFÉRY SE JEDNÁ?</a:t>
            </a:r>
          </a:p>
        </p:txBody>
      </p:sp>
      <p:sp>
        <p:nvSpPr>
          <p:cNvPr id="14339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Vesmírná stanice ISS se pohybuje na oběžné dráze ve výšce 400 km od Země.</a:t>
            </a:r>
          </a:p>
          <a:p>
            <a:pPr eaLnBrk="1" hangingPunct="1"/>
            <a:r>
              <a:rPr lang="cs-CZ" smtClean="0"/>
              <a:t>2. Polární záře je pozorovatelná ve výšce 100 km od Země.</a:t>
            </a:r>
          </a:p>
          <a:p>
            <a:pPr eaLnBrk="1" hangingPunct="1"/>
            <a:r>
              <a:rPr lang="cs-CZ" smtClean="0"/>
              <a:t>3. Vrchol Mount Everestu je 8 848 m n.m.</a:t>
            </a:r>
          </a:p>
          <a:p>
            <a:pPr eaLnBrk="1" hangingPunct="1"/>
            <a:r>
              <a:rPr lang="cs-CZ" smtClean="0"/>
              <a:t>4. Meteorologický balón vyletí do výšky 30 km.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Atmosférický tlak</a:t>
            </a:r>
          </a:p>
        </p:txBody>
      </p:sp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Hustota a množství vzduchu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= neustálá změna –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= změna stavu tlaku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Průměrný atmosférický tlak na hladině moře je 101,3 kPa = 1013 hPa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S výškou tlak klesá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Otázka</a:t>
            </a:r>
          </a:p>
        </p:txBody>
      </p:sp>
      <p:sp>
        <p:nvSpPr>
          <p:cNvPr id="16387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souvisí atmosférický tlak s počasím?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Jiné dělení vrstev atmosféry</a:t>
            </a:r>
          </a:p>
        </p:txBody>
      </p:sp>
      <p:sp>
        <p:nvSpPr>
          <p:cNvPr id="1741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    Členění podle elektrických vlastností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i="1" smtClean="0"/>
              <a:t>a) Neutrosféra (0-60/70km), molekuly vzduchu jsou elektricky neutrální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Mezi : neutropauza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i="1" smtClean="0"/>
              <a:t>b) Ionosféra (až do 500km) – vodivá část atmosféry, přenos rádiových vln, 80 km na povrchem Země – polární  záře nad elektromagnetickými póly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Další dělení</a:t>
            </a:r>
          </a:p>
        </p:txBody>
      </p:sp>
      <p:sp>
        <p:nvSpPr>
          <p:cNvPr id="1843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mtClean="0"/>
              <a:t>Homosféra – do 90 km – složení se mění minimálně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smtClean="0"/>
              <a:t>Heterosféra – s výškou ubývá N a O, přibývá H a He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Sluneční záření</a:t>
            </a:r>
          </a:p>
        </p:txBody>
      </p:sp>
      <p:sp>
        <p:nvSpPr>
          <p:cNvPr id="1945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Prospěšné životu – zdroj světla a tepla, energie</a:t>
            </a:r>
          </a:p>
        </p:txBody>
      </p:sp>
      <p:sp>
        <p:nvSpPr>
          <p:cNvPr id="19460" name="Rectangle 4" descr="Rectangle: Click to edit Master text styles&#10;Second level&#10;Third level&#10;Fourth level&#10;Fifth level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Nebezpečné životu – tzv. tvrdé ultrafialové záření </a:t>
            </a:r>
          </a:p>
          <a:p>
            <a:pPr eaLnBrk="1" hangingPunct="1"/>
            <a:r>
              <a:rPr lang="cs-CZ" smtClean="0"/>
              <a:t>Pohlceno molekulami ozónu v atmosféře ve výšce 20 – 30 km.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Ochranný filtr -  </a:t>
            </a:r>
            <a:r>
              <a:rPr lang="cs-CZ" dirty="0" err="1" smtClean="0"/>
              <a:t>OzOnosféra</a:t>
            </a:r>
            <a:endParaRPr lang="cs-CZ" dirty="0" smtClean="0"/>
          </a:p>
        </p:txBody>
      </p:sp>
      <p:sp>
        <p:nvSpPr>
          <p:cNvPr id="2048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Důležitá pro život na zemském povrchu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Účinnost filtru omezována škodlivými látkami (freony narušují ozónovou vrstvu)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Úkol </a:t>
            </a:r>
          </a:p>
        </p:txBody>
      </p:sp>
      <p:sp>
        <p:nvSpPr>
          <p:cNvPr id="21507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učebnice strana 21:</a:t>
            </a:r>
          </a:p>
          <a:p>
            <a:pPr eaLnBrk="1" hangingPunct="1"/>
            <a:r>
              <a:rPr lang="cs-CZ" smtClean="0"/>
              <a:t>Vysvětlete grafy, co znázorňují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Zdroje</a:t>
            </a:r>
          </a:p>
        </p:txBody>
      </p:sp>
      <p:sp>
        <p:nvSpPr>
          <p:cNvPr id="22531" name="Zástupný symbol pro obsah 2" descr="Rectangle: Click to edit Master text styles&#10;Second level&#10;Third level&#10;Fourth level&#10;Fifth level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	Příroda a lidé Země, Učebnice zeměpisu pro střední školy, Nakladatelství ČESKÉ GEOGRAFICKÉ SPOLEČNOSTI s.r.o. Praha 2004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Školní atlas dnešního světa, nakladatelství TERRA, s.r.o. a TERRA-KLUB, o.p.s.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www.wikipedie.cz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187</TotalTime>
  <Words>447</Words>
  <Application>Microsoft Office PowerPoint</Application>
  <PresentationFormat>Předvádění na obrazovce (4:3)</PresentationFormat>
  <Paragraphs>77</Paragraphs>
  <Slides>13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Tahoma</vt:lpstr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Snímek 1</vt:lpstr>
      <vt:lpstr>Atmosféra </vt:lpstr>
      <vt:lpstr>Složení atmosféry</vt:lpstr>
      <vt:lpstr>Vrstvy atmosféry</vt:lpstr>
      <vt:lpstr>O JAKOU VRSTVU ATMOSFÉRY SE JEDNÁ?</vt:lpstr>
      <vt:lpstr>Atmosférický tlak</vt:lpstr>
      <vt:lpstr>Otázka</vt:lpstr>
      <vt:lpstr>Jiné dělení vrstev atmosféry</vt:lpstr>
      <vt:lpstr>Další dělení</vt:lpstr>
      <vt:lpstr>Sluneční záření</vt:lpstr>
      <vt:lpstr>Ochranný filtr -  OzOnosféra</vt:lpstr>
      <vt:lpstr>Úkol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18</cp:revision>
  <dcterms:created xsi:type="dcterms:W3CDTF">1601-01-01T00:00:00Z</dcterms:created>
  <dcterms:modified xsi:type="dcterms:W3CDTF">2014-05-30T07:32:32Z</dcterms:modified>
</cp:coreProperties>
</file>