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63" r:id="rId4"/>
    <p:sldId id="259" r:id="rId5"/>
    <p:sldId id="261" r:id="rId6"/>
    <p:sldId id="260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VY_32_INOVACE_11_Anglický jazyk 5.ročník_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simple</a:t>
          </a:r>
          <a:r>
            <a:rPr lang="cs-CZ" sz="2000" baseline="0" dirty="0" smtClean="0"/>
            <a:t> -</a:t>
          </a:r>
          <a:r>
            <a:rPr lang="cs-CZ" sz="2000" baseline="0" dirty="0" err="1" smtClean="0"/>
            <a:t>questions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simple</a:t>
          </a:r>
          <a:r>
            <a:rPr lang="cs-CZ" sz="2000" dirty="0" smtClean="0"/>
            <a:t> - </a:t>
          </a:r>
          <a:r>
            <a:rPr lang="cs-CZ" sz="2000" dirty="0" err="1" smtClean="0"/>
            <a:t>questions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VY_32_INOVACE_11_Anglický jazyk 5.ročník_</a:t>
          </a:r>
          <a:r>
            <a:rPr lang="cs-CZ" sz="2000" kern="1200" baseline="0" dirty="0" err="1" smtClean="0"/>
            <a:t>Present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simple</a:t>
          </a:r>
          <a:r>
            <a:rPr lang="cs-CZ" sz="2000" kern="1200" baseline="0" dirty="0" smtClean="0"/>
            <a:t> -</a:t>
          </a:r>
          <a:r>
            <a:rPr lang="cs-CZ" sz="2000" kern="1200" baseline="0" dirty="0" err="1" smtClean="0"/>
            <a:t>questions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simple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questions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Přítomný čas prostý: Otázka – výklad a      procvičování 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-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Otázku tvoříme přidáním pomocného slovesa </a:t>
            </a:r>
            <a:r>
              <a:rPr lang="cs-CZ" b="1" dirty="0" smtClean="0"/>
              <a:t>do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před podmět.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Ve </a:t>
            </a:r>
            <a:r>
              <a:rPr lang="cs-CZ" b="1" dirty="0" smtClean="0"/>
              <a:t>3.os.j.č. </a:t>
            </a:r>
            <a:r>
              <a:rPr lang="cs-CZ" dirty="0" smtClean="0"/>
              <a:t>používáme  pomocné sloveso </a:t>
            </a:r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a</a:t>
            </a:r>
            <a:r>
              <a:rPr lang="cs-CZ" b="1" dirty="0" smtClean="0"/>
              <a:t> </a:t>
            </a:r>
            <a:r>
              <a:rPr lang="cs-CZ" dirty="0" smtClean="0"/>
              <a:t>významové sloveso je </a:t>
            </a:r>
            <a:r>
              <a:rPr lang="cs-CZ" b="1" dirty="0" smtClean="0"/>
              <a:t>bez koncovky –s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-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348880"/>
          <a:ext cx="8208912" cy="272318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92288"/>
                <a:gridCol w="1512168"/>
                <a:gridCol w="2448272"/>
                <a:gridCol w="1656184"/>
              </a:tblGrid>
              <a:tr h="486054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Singular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Plural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I play?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Hraju?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</a:t>
                      </a:r>
                      <a:r>
                        <a:rPr lang="cs-CZ" sz="2800" dirty="0" err="1" smtClean="0"/>
                        <a:t>we</a:t>
                      </a:r>
                      <a:r>
                        <a:rPr lang="cs-CZ" sz="2800" dirty="0" smtClean="0"/>
                        <a:t> play?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Hrajeme?</a:t>
                      </a:r>
                      <a:endParaRPr lang="cs-CZ" sz="28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</a:t>
                      </a:r>
                      <a:r>
                        <a:rPr lang="cs-CZ" sz="2800" dirty="0" err="1" smtClean="0"/>
                        <a:t>you</a:t>
                      </a:r>
                      <a:r>
                        <a:rPr lang="cs-CZ" sz="2800" dirty="0" smtClean="0"/>
                        <a:t> play?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Hraješ?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</a:t>
                      </a:r>
                      <a:r>
                        <a:rPr lang="cs-CZ" sz="2800" dirty="0" err="1" smtClean="0"/>
                        <a:t>you</a:t>
                      </a:r>
                      <a:r>
                        <a:rPr lang="cs-CZ" sz="2800" dirty="0" smtClean="0"/>
                        <a:t> play?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Hrajete?</a:t>
                      </a:r>
                      <a:endParaRPr lang="cs-CZ" sz="28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Does</a:t>
                      </a:r>
                      <a:r>
                        <a:rPr lang="cs-CZ" sz="2800" dirty="0" smtClean="0"/>
                        <a:t> he/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/</a:t>
                      </a:r>
                      <a:r>
                        <a:rPr lang="cs-CZ" sz="2800" dirty="0" err="1" smtClean="0"/>
                        <a:t>it</a:t>
                      </a:r>
                      <a:r>
                        <a:rPr lang="cs-CZ" sz="2800" dirty="0" smtClean="0"/>
                        <a:t> play?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Hraje?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 </a:t>
                      </a:r>
                      <a:r>
                        <a:rPr lang="cs-CZ" sz="2800" dirty="0" err="1" smtClean="0"/>
                        <a:t>they</a:t>
                      </a:r>
                      <a:r>
                        <a:rPr lang="cs-CZ" sz="2800" baseline="0" dirty="0" smtClean="0"/>
                        <a:t> play?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Hrají?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b="1" dirty="0" smtClean="0"/>
              <a:t>Do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err="1" smtClean="0"/>
              <a:t>Does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_____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piano?</a:t>
            </a:r>
          </a:p>
          <a:p>
            <a:pPr>
              <a:buNone/>
            </a:pPr>
            <a:r>
              <a:rPr lang="cs-CZ" dirty="0" smtClean="0"/>
              <a:t>_____he </a:t>
            </a:r>
            <a:r>
              <a:rPr lang="cs-CZ" dirty="0" err="1" smtClean="0"/>
              <a:t>collect</a:t>
            </a:r>
            <a:r>
              <a:rPr lang="cs-CZ" dirty="0" smtClean="0"/>
              <a:t> </a:t>
            </a:r>
            <a:r>
              <a:rPr lang="cs-CZ" dirty="0" err="1" smtClean="0"/>
              <a:t>posters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</a:t>
            </a:r>
            <a:r>
              <a:rPr lang="cs-CZ" dirty="0" err="1" smtClean="0"/>
              <a:t>they</a:t>
            </a:r>
            <a:r>
              <a:rPr lang="cs-CZ" dirty="0" smtClean="0"/>
              <a:t> listen to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_____Michael </a:t>
            </a:r>
            <a:r>
              <a:rPr lang="cs-CZ" dirty="0" err="1" smtClean="0"/>
              <a:t>work</a:t>
            </a:r>
            <a:r>
              <a:rPr lang="cs-CZ" dirty="0" smtClean="0"/>
              <a:t> in a </a:t>
            </a:r>
            <a:r>
              <a:rPr lang="cs-CZ" dirty="0" err="1" smtClean="0"/>
              <a:t>shop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_____Tony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Molly</a:t>
            </a:r>
            <a:r>
              <a:rPr lang="cs-CZ" dirty="0" smtClean="0"/>
              <a:t> go </a:t>
            </a:r>
            <a:r>
              <a:rPr lang="cs-CZ" dirty="0" err="1" smtClean="0"/>
              <a:t>swimming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_____her sister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</a:t>
            </a:r>
            <a:r>
              <a:rPr lang="cs-CZ" dirty="0" err="1" smtClean="0"/>
              <a:t>this</a:t>
            </a:r>
            <a:r>
              <a:rPr lang="cs-CZ" dirty="0" smtClean="0"/>
              <a:t> man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New York?</a:t>
            </a:r>
          </a:p>
          <a:p>
            <a:pPr>
              <a:buNone/>
            </a:pPr>
            <a:r>
              <a:rPr lang="cs-CZ" dirty="0" smtClean="0"/>
              <a:t>_____these </a:t>
            </a:r>
            <a:r>
              <a:rPr lang="cs-CZ" dirty="0" err="1" smtClean="0"/>
              <a:t>women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sport?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err="1" smtClean="0"/>
              <a:t>When</a:t>
            </a:r>
            <a:r>
              <a:rPr lang="cs-CZ" dirty="0" smtClean="0"/>
              <a:t>,</a:t>
            </a:r>
            <a:r>
              <a:rPr lang="cs-CZ" dirty="0" err="1" smtClean="0"/>
              <a:t>dad</a:t>
            </a:r>
            <a:r>
              <a:rPr lang="cs-CZ" dirty="0" smtClean="0"/>
              <a:t>, </a:t>
            </a:r>
            <a:r>
              <a:rPr lang="cs-CZ" dirty="0" err="1" smtClean="0"/>
              <a:t>up</a:t>
            </a:r>
            <a:r>
              <a:rPr lang="cs-CZ" dirty="0" smtClean="0"/>
              <a:t>, </a:t>
            </a:r>
            <a:r>
              <a:rPr lang="cs-CZ" dirty="0" err="1" smtClean="0"/>
              <a:t>does</a:t>
            </a:r>
            <a:r>
              <a:rPr lang="cs-CZ" dirty="0" smtClean="0"/>
              <a:t>,</a:t>
            </a:r>
            <a:r>
              <a:rPr lang="cs-CZ" dirty="0" err="1" smtClean="0"/>
              <a:t>your</a:t>
            </a:r>
            <a:r>
              <a:rPr lang="cs-CZ" dirty="0" smtClean="0"/>
              <a:t>, </a:t>
            </a:r>
            <a:r>
              <a:rPr lang="cs-CZ" dirty="0" err="1" smtClean="0"/>
              <a:t>get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______________________________________?</a:t>
            </a:r>
          </a:p>
          <a:p>
            <a:pPr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, </a:t>
            </a:r>
            <a:r>
              <a:rPr lang="cs-CZ" dirty="0" err="1" smtClean="0"/>
              <a:t>work</a:t>
            </a:r>
            <a:r>
              <a:rPr lang="cs-CZ" dirty="0" smtClean="0"/>
              <a:t>, his, </a:t>
            </a:r>
            <a:r>
              <a:rPr lang="cs-CZ" dirty="0" err="1" smtClean="0"/>
              <a:t>does</a:t>
            </a:r>
            <a:r>
              <a:rPr lang="cs-CZ" dirty="0" smtClean="0"/>
              <a:t>, </a:t>
            </a:r>
            <a:r>
              <a:rPr lang="cs-CZ" dirty="0" err="1" smtClean="0"/>
              <a:t>mother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______________________________________?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, </a:t>
            </a:r>
            <a:r>
              <a:rPr lang="cs-CZ" dirty="0" err="1" smtClean="0"/>
              <a:t>read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do?</a:t>
            </a:r>
          </a:p>
          <a:p>
            <a:pPr>
              <a:buNone/>
            </a:pPr>
            <a:r>
              <a:rPr lang="cs-CZ" dirty="0" smtClean="0"/>
              <a:t>______________________________________?</a:t>
            </a:r>
          </a:p>
          <a:p>
            <a:pPr>
              <a:buNone/>
            </a:pPr>
            <a:r>
              <a:rPr lang="cs-CZ" dirty="0" err="1" smtClean="0"/>
              <a:t>What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, instrument, do, play, musical?</a:t>
            </a:r>
          </a:p>
          <a:p>
            <a:pPr>
              <a:buNone/>
            </a:pPr>
            <a:r>
              <a:rPr lang="cs-CZ" dirty="0" smtClean="0"/>
              <a:t>_______________________________________?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bg1"/>
          </a:solidFill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cats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______________________________________?</a:t>
            </a:r>
          </a:p>
          <a:p>
            <a:pPr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watches</a:t>
            </a:r>
            <a:r>
              <a:rPr lang="cs-CZ" dirty="0" smtClean="0"/>
              <a:t> TV. </a:t>
            </a:r>
          </a:p>
          <a:p>
            <a:pPr>
              <a:buNone/>
            </a:pPr>
            <a:r>
              <a:rPr lang="cs-CZ" dirty="0" smtClean="0"/>
              <a:t>______________________________________?</a:t>
            </a:r>
          </a:p>
          <a:p>
            <a:pPr>
              <a:buNone/>
            </a:pP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in Kolín.</a:t>
            </a:r>
          </a:p>
          <a:p>
            <a:pPr>
              <a:buNone/>
            </a:pPr>
            <a:r>
              <a:rPr lang="cs-CZ" dirty="0" smtClean="0"/>
              <a:t>______________________________________? </a:t>
            </a:r>
          </a:p>
          <a:p>
            <a:pPr>
              <a:buNone/>
            </a:pPr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______________________________________?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</TotalTime>
  <Words>248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Present Simple - Questions</vt:lpstr>
      <vt:lpstr>Present Simple - Questions</vt:lpstr>
      <vt:lpstr>Write Do or Does:</vt:lpstr>
      <vt:lpstr>Make the questions:</vt:lpstr>
      <vt:lpstr>Make the questions: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74</cp:revision>
  <dcterms:created xsi:type="dcterms:W3CDTF">2011-08-21T15:31:45Z</dcterms:created>
  <dcterms:modified xsi:type="dcterms:W3CDTF">2012-04-03T22:19:56Z</dcterms:modified>
</cp:coreProperties>
</file>