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0"/>
  </p:notesMasterIdLst>
  <p:sldIdLst>
    <p:sldId id="256" r:id="rId2"/>
    <p:sldId id="257" r:id="rId3"/>
    <p:sldId id="266" r:id="rId4"/>
    <p:sldId id="261" r:id="rId5"/>
    <p:sldId id="263" r:id="rId6"/>
    <p:sldId id="264" r:id="rId7"/>
    <p:sldId id="265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2814" y="-9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baseline="0" dirty="0" smtClean="0"/>
            <a:t>VY_32_INOVACE_13_Anglický jazyk 5.ročník_</a:t>
          </a:r>
          <a:r>
            <a:rPr lang="cs-CZ" sz="2000" baseline="0" dirty="0" err="1" smtClean="0"/>
            <a:t>Present</a:t>
          </a:r>
          <a:r>
            <a:rPr lang="cs-CZ" sz="2000" baseline="0" dirty="0" smtClean="0"/>
            <a:t> </a:t>
          </a:r>
          <a:r>
            <a:rPr lang="cs-CZ" sz="2000" baseline="0" dirty="0" err="1" smtClean="0"/>
            <a:t>simple</a:t>
          </a:r>
          <a:r>
            <a:rPr lang="cs-CZ" sz="2000" baseline="0" dirty="0" smtClean="0"/>
            <a:t> – </a:t>
          </a:r>
          <a:r>
            <a:rPr lang="cs-CZ" sz="2000" baseline="0" dirty="0" err="1" smtClean="0"/>
            <a:t>short</a:t>
          </a:r>
          <a:r>
            <a:rPr lang="cs-CZ" sz="2000" baseline="0" dirty="0" smtClean="0"/>
            <a:t> </a:t>
          </a:r>
          <a:r>
            <a:rPr lang="cs-CZ" sz="2000" baseline="0" dirty="0" err="1" smtClean="0"/>
            <a:t>answers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Jitka Dušková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dirty="0" err="1" smtClean="0"/>
            <a:t>Present</a:t>
          </a:r>
          <a:r>
            <a:rPr lang="cs-CZ" sz="2000" dirty="0" smtClean="0"/>
            <a:t> </a:t>
          </a:r>
          <a:r>
            <a:rPr lang="cs-CZ" sz="2000" dirty="0" err="1" smtClean="0"/>
            <a:t>simple</a:t>
          </a:r>
          <a:r>
            <a:rPr lang="cs-CZ" sz="2000" dirty="0" smtClean="0"/>
            <a:t> – </a:t>
          </a:r>
          <a:r>
            <a:rPr lang="cs-CZ" sz="2000" dirty="0" err="1" smtClean="0"/>
            <a:t>short</a:t>
          </a:r>
          <a:r>
            <a:rPr lang="cs-CZ" sz="2000" dirty="0" smtClean="0"/>
            <a:t> </a:t>
          </a:r>
          <a:r>
            <a:rPr lang="cs-CZ" sz="2000" dirty="0" err="1" smtClean="0"/>
            <a:t>answers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EAAC132-14A9-4352-A823-28909D0AE734}" type="presOf" srcId="{D1B46980-6531-4606-95E6-44980827E919}" destId="{2BE915AB-18AA-4053-B92C-3BFC9ED204BB}" srcOrd="1" destOrd="0" presId="urn:microsoft.com/office/officeart/2005/8/layout/target3"/>
    <dgm:cxn modelId="{7C02D2BE-C046-4E7C-A1B7-807477700454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70B795F-F7E0-45FF-896B-B92E7792D163}" type="presOf" srcId="{D8197B8C-B260-4A16-BDF4-0947B075E274}" destId="{5A5FFA88-C948-4069-8E93-59FA12366E83}" srcOrd="1" destOrd="0" presId="urn:microsoft.com/office/officeart/2005/8/layout/target3"/>
    <dgm:cxn modelId="{FBB4D93E-9497-4BEB-A59D-23D22F5A51C4}" type="presOf" srcId="{B651F6E3-6281-48DB-9319-2AEAFDAE7572}" destId="{619D679B-A015-4ECF-8348-D1034C574F40}" srcOrd="0" destOrd="0" presId="urn:microsoft.com/office/officeart/2005/8/layout/target3"/>
    <dgm:cxn modelId="{6A6B0805-D2DE-410B-8C0B-CAB43D808CC6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DFC6A49-C164-4D4B-BBD4-6CAEBC2DAE08}" type="presOf" srcId="{4C35D32F-0EAB-4CD7-82EE-45574DC2A586}" destId="{8BEBB6EC-1DAA-4CAC-8A25-BC0FCBD5DBD5}" srcOrd="0" destOrd="0" presId="urn:microsoft.com/office/officeart/2005/8/layout/target3"/>
    <dgm:cxn modelId="{09B9DC0A-F6B6-4CBB-9DBB-4CC4585C07C4}" type="presOf" srcId="{D1B46980-6531-4606-95E6-44980827E919}" destId="{6140AFEC-043D-4C43-A2F9-D0F5331DF3A3}" srcOrd="0" destOrd="0" presId="urn:microsoft.com/office/officeart/2005/8/layout/target3"/>
    <dgm:cxn modelId="{089763D0-9B86-4B5A-8BA5-60759F04C37A}" type="presOf" srcId="{757F3AB3-0718-4624-B441-E567A8F0AB56}" destId="{333A1088-737F-45CB-B68E-254E46348037}" srcOrd="0" destOrd="0" presId="urn:microsoft.com/office/officeart/2005/8/layout/target3"/>
    <dgm:cxn modelId="{538C6466-7022-4602-9569-965441CF03C9}" type="presOf" srcId="{D1D4F407-5343-4D3F-B5B9-D407B03CAEB4}" destId="{AED2198E-93D5-4001-81B4-73124B309672}" srcOrd="1" destOrd="0" presId="urn:microsoft.com/office/officeart/2005/8/layout/target3"/>
    <dgm:cxn modelId="{C6F768EC-2A3F-4D5D-BCD0-20CDFF32019A}" type="presOf" srcId="{B651F6E3-6281-48DB-9319-2AEAFDAE7572}" destId="{6BB5E863-4638-4E1D-BFDE-399D028AC4ED}" srcOrd="1" destOrd="0" presId="urn:microsoft.com/office/officeart/2005/8/layout/target3"/>
    <dgm:cxn modelId="{62F91E53-1F2D-4216-B3B5-C6C22D782F98}" type="presOf" srcId="{4C35D32F-0EAB-4CD7-82EE-45574DC2A586}" destId="{890E4F0B-2866-4A3F-A3C7-2A14B1797930}" srcOrd="1" destOrd="0" presId="urn:microsoft.com/office/officeart/2005/8/layout/target3"/>
    <dgm:cxn modelId="{6C49D7DB-89CB-47AC-B468-12A8C2562CAB}" type="presParOf" srcId="{333A1088-737F-45CB-B68E-254E46348037}" destId="{F5ABB229-8D3B-4694-996A-96F23CF14429}" srcOrd="0" destOrd="0" presId="urn:microsoft.com/office/officeart/2005/8/layout/target3"/>
    <dgm:cxn modelId="{7DD04E7E-9C23-489B-A80B-6AEC789A665E}" type="presParOf" srcId="{333A1088-737F-45CB-B68E-254E46348037}" destId="{F41139FD-01EE-4571-8B17-4FB00FC51163}" srcOrd="1" destOrd="0" presId="urn:microsoft.com/office/officeart/2005/8/layout/target3"/>
    <dgm:cxn modelId="{50838DBC-B383-459A-8DE2-08B9DBAEC931}" type="presParOf" srcId="{333A1088-737F-45CB-B68E-254E46348037}" destId="{D005CE8C-CC26-4C3E-AC11-E15060ECD759}" srcOrd="2" destOrd="0" presId="urn:microsoft.com/office/officeart/2005/8/layout/target3"/>
    <dgm:cxn modelId="{EB600268-B8DE-4283-90A0-DC8DC1B0AA8E}" type="presParOf" srcId="{333A1088-737F-45CB-B68E-254E46348037}" destId="{2C702D82-9B77-49B7-9568-BB8EB47C3372}" srcOrd="3" destOrd="0" presId="urn:microsoft.com/office/officeart/2005/8/layout/target3"/>
    <dgm:cxn modelId="{2E9CB18E-9432-419A-9F42-821E3FB3ED86}" type="presParOf" srcId="{333A1088-737F-45CB-B68E-254E46348037}" destId="{A52A0455-90FF-4808-ABD0-F02540D31D5A}" srcOrd="4" destOrd="0" presId="urn:microsoft.com/office/officeart/2005/8/layout/target3"/>
    <dgm:cxn modelId="{0C75CEA5-0581-4371-BF24-42D07FCBF9DD}" type="presParOf" srcId="{333A1088-737F-45CB-B68E-254E46348037}" destId="{6140AFEC-043D-4C43-A2F9-D0F5331DF3A3}" srcOrd="5" destOrd="0" presId="urn:microsoft.com/office/officeart/2005/8/layout/target3"/>
    <dgm:cxn modelId="{DC3B0933-02AA-4431-9582-EA1583242877}" type="presParOf" srcId="{333A1088-737F-45CB-B68E-254E46348037}" destId="{9358AC05-5D7D-4327-9F80-1AD486AEA664}" srcOrd="6" destOrd="0" presId="urn:microsoft.com/office/officeart/2005/8/layout/target3"/>
    <dgm:cxn modelId="{4AACEF25-721C-4201-8FFF-7EFAA8D6993E}" type="presParOf" srcId="{333A1088-737F-45CB-B68E-254E46348037}" destId="{313FC574-E1CD-4FB4-B054-0B805CE0447D}" srcOrd="7" destOrd="0" presId="urn:microsoft.com/office/officeart/2005/8/layout/target3"/>
    <dgm:cxn modelId="{1E50F203-D6ED-45A8-98FE-07C59D937FB1}" type="presParOf" srcId="{333A1088-737F-45CB-B68E-254E46348037}" destId="{619D679B-A015-4ECF-8348-D1034C574F40}" srcOrd="8" destOrd="0" presId="urn:microsoft.com/office/officeart/2005/8/layout/target3"/>
    <dgm:cxn modelId="{B9EFE0AD-841B-4E96-8274-AD6B558A57B1}" type="presParOf" srcId="{333A1088-737F-45CB-B68E-254E46348037}" destId="{322283A8-4A27-4CDA-BAE3-F381106A9174}" srcOrd="9" destOrd="0" presId="urn:microsoft.com/office/officeart/2005/8/layout/target3"/>
    <dgm:cxn modelId="{EC9A6643-5E04-4E46-9C33-B45C13D11633}" type="presParOf" srcId="{333A1088-737F-45CB-B68E-254E46348037}" destId="{FFC9F71D-1B4F-4AD9-A4A6-86ADEFC8AF5C}" srcOrd="10" destOrd="0" presId="urn:microsoft.com/office/officeart/2005/8/layout/target3"/>
    <dgm:cxn modelId="{B597EA7F-4962-4625-B4D8-C8BA45BEA0CA}" type="presParOf" srcId="{333A1088-737F-45CB-B68E-254E46348037}" destId="{25B08C86-7E15-44DC-BE7F-FFB55DD49D12}" srcOrd="11" destOrd="0" presId="urn:microsoft.com/office/officeart/2005/8/layout/target3"/>
    <dgm:cxn modelId="{5599E4B4-60C6-4599-8F6D-D41E9C25D202}" type="presParOf" srcId="{333A1088-737F-45CB-B68E-254E46348037}" destId="{76644BE8-9D7C-4C09-B250-3D10AF48CBB7}" srcOrd="12" destOrd="0" presId="urn:microsoft.com/office/officeart/2005/8/layout/target3"/>
    <dgm:cxn modelId="{F0A8ECF9-B82B-4EB1-A3E7-4F019E7D7591}" type="presParOf" srcId="{333A1088-737F-45CB-B68E-254E46348037}" destId="{EE85B701-7295-41C0-BA7A-34D3756A2AE6}" srcOrd="13" destOrd="0" presId="urn:microsoft.com/office/officeart/2005/8/layout/target3"/>
    <dgm:cxn modelId="{1B160868-27CE-45AF-A7B4-78D328523452}" type="presParOf" srcId="{333A1088-737F-45CB-B68E-254E46348037}" destId="{8BEBB6EC-1DAA-4CAC-8A25-BC0FCBD5DBD5}" srcOrd="14" destOrd="0" presId="urn:microsoft.com/office/officeart/2005/8/layout/target3"/>
    <dgm:cxn modelId="{2A89477A-C3CC-4542-B398-7EF8AA13F794}" type="presParOf" srcId="{333A1088-737F-45CB-B68E-254E46348037}" destId="{AED2198E-93D5-4001-81B4-73124B309672}" srcOrd="15" destOrd="0" presId="urn:microsoft.com/office/officeart/2005/8/layout/target3"/>
    <dgm:cxn modelId="{A155CC12-2B5B-459C-9B09-4969A68C3DC8}" type="presParOf" srcId="{333A1088-737F-45CB-B68E-254E46348037}" destId="{2BE915AB-18AA-4053-B92C-3BFC9ED204BB}" srcOrd="16" destOrd="0" presId="urn:microsoft.com/office/officeart/2005/8/layout/target3"/>
    <dgm:cxn modelId="{EE56BC6E-9C48-4FE7-A215-EB785E54D116}" type="presParOf" srcId="{333A1088-737F-45CB-B68E-254E46348037}" destId="{6BB5E863-4638-4E1D-BFDE-399D028AC4ED}" srcOrd="17" destOrd="0" presId="urn:microsoft.com/office/officeart/2005/8/layout/target3"/>
    <dgm:cxn modelId="{A8D4789C-DF47-4855-A656-397F301AE1DC}" type="presParOf" srcId="{333A1088-737F-45CB-B68E-254E46348037}" destId="{5A5FFA88-C948-4069-8E93-59FA12366E83}" srcOrd="18" destOrd="0" presId="urn:microsoft.com/office/officeart/2005/8/layout/target3"/>
    <dgm:cxn modelId="{260C36A2-4FA5-46C5-9CA7-9ED29CABA3F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Jitka Dušková</a:t>
          </a:r>
          <a:endParaRPr lang="cs-CZ" sz="20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baseline="0" dirty="0" smtClean="0"/>
            <a:t>VY_32_INOVACE_13_Anglický jazyk 5.ročník_</a:t>
          </a:r>
          <a:r>
            <a:rPr lang="cs-CZ" sz="2000" kern="1200" baseline="0" dirty="0" err="1" smtClean="0"/>
            <a:t>Present</a:t>
          </a:r>
          <a:r>
            <a:rPr lang="cs-CZ" sz="2000" kern="1200" baseline="0" dirty="0" smtClean="0"/>
            <a:t> </a:t>
          </a:r>
          <a:r>
            <a:rPr lang="cs-CZ" sz="2000" kern="1200" baseline="0" dirty="0" err="1" smtClean="0"/>
            <a:t>simple</a:t>
          </a:r>
          <a:r>
            <a:rPr lang="cs-CZ" sz="2000" kern="1200" baseline="0" dirty="0" smtClean="0"/>
            <a:t> – </a:t>
          </a:r>
          <a:r>
            <a:rPr lang="cs-CZ" sz="2000" kern="1200" baseline="0" dirty="0" err="1" smtClean="0"/>
            <a:t>short</a:t>
          </a:r>
          <a:r>
            <a:rPr lang="cs-CZ" sz="2000" kern="1200" baseline="0" dirty="0" smtClean="0"/>
            <a:t> </a:t>
          </a:r>
          <a:r>
            <a:rPr lang="cs-CZ" sz="2000" kern="1200" baseline="0" dirty="0" err="1" smtClean="0"/>
            <a:t>answers</a:t>
          </a:r>
          <a:endParaRPr lang="cs-CZ" sz="20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kern="1200" dirty="0" err="1" smtClean="0"/>
            <a:t>Present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simple</a:t>
          </a:r>
          <a:r>
            <a:rPr lang="cs-CZ" sz="2000" kern="1200" dirty="0" smtClean="0"/>
            <a:t> – </a:t>
          </a:r>
          <a:r>
            <a:rPr lang="cs-CZ" sz="2000" kern="1200" dirty="0" err="1" smtClean="0"/>
            <a:t>short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answers</a:t>
          </a:r>
          <a:endParaRPr lang="cs-CZ" sz="20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89361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04719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41547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83331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33152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23144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34343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55468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0752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6999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9320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xmlns="" val="3762595480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4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Přítomný čas prostý: Tvoření krátkých odpovědí  - výklad a procvičování </a:t>
            </a:r>
          </a:p>
          <a:p>
            <a:pPr marL="0" indent="0">
              <a:buNone/>
            </a:pPr>
            <a:r>
              <a:rPr lang="cs-CZ" dirty="0" smtClean="0"/>
              <a:t> 5. třída</a:t>
            </a:r>
          </a:p>
          <a:p>
            <a:pPr marL="0" indent="0">
              <a:buNone/>
            </a:pPr>
            <a:r>
              <a:rPr lang="cs-CZ" dirty="0" smtClean="0"/>
              <a:t> Interaktivní tabule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74847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cs-CZ" b="1" dirty="0" err="1" smtClean="0"/>
              <a:t>Present</a:t>
            </a:r>
            <a:r>
              <a:rPr lang="cs-CZ" b="1" dirty="0" smtClean="0"/>
              <a:t> </a:t>
            </a:r>
            <a:r>
              <a:rPr lang="cs-CZ" b="1" dirty="0" err="1" smtClean="0"/>
              <a:t>simple</a:t>
            </a:r>
            <a:r>
              <a:rPr lang="cs-CZ" b="1" dirty="0" smtClean="0"/>
              <a:t> - short answers </a:t>
            </a:r>
            <a:endParaRPr lang="cs-CZ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</a:t>
            </a:r>
          </a:p>
          <a:p>
            <a:pPr>
              <a:buNone/>
            </a:pPr>
            <a:r>
              <a:rPr lang="cs-CZ" dirty="0" smtClean="0"/>
              <a:t>	</a:t>
            </a:r>
          </a:p>
          <a:p>
            <a:pPr>
              <a:buNone/>
            </a:pPr>
            <a:r>
              <a:rPr lang="cs-CZ" dirty="0" smtClean="0"/>
              <a:t>    V krátkých odpovědích užíváme pouze pomocné sloveso </a:t>
            </a:r>
            <a:r>
              <a:rPr lang="cs-CZ" b="1" dirty="0" smtClean="0"/>
              <a:t>do </a:t>
            </a:r>
            <a:r>
              <a:rPr lang="cs-CZ" dirty="0" smtClean="0"/>
              <a:t>nebo </a:t>
            </a:r>
            <a:r>
              <a:rPr lang="cs-CZ" b="1" dirty="0" err="1" smtClean="0"/>
              <a:t>does</a:t>
            </a:r>
            <a:r>
              <a:rPr lang="cs-CZ" dirty="0" smtClean="0"/>
              <a:t> a vlastní jména nahrazujeme zájmeny.</a:t>
            </a:r>
          </a:p>
        </p:txBody>
      </p:sp>
      <p:pic>
        <p:nvPicPr>
          <p:cNvPr id="1026" name="Picture 2" descr="G:\DUM\Obrazky\To have\owl_book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712"/>
            <a:ext cx="1080120" cy="114023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cs-CZ" b="1" dirty="0" err="1" smtClean="0"/>
              <a:t>Present</a:t>
            </a:r>
            <a:r>
              <a:rPr lang="cs-CZ" b="1" dirty="0" smtClean="0"/>
              <a:t> </a:t>
            </a:r>
            <a:r>
              <a:rPr lang="cs-CZ" b="1" dirty="0" err="1" smtClean="0"/>
              <a:t>simple</a:t>
            </a:r>
            <a:r>
              <a:rPr lang="cs-CZ" b="1" dirty="0" smtClean="0"/>
              <a:t> - short answers </a:t>
            </a:r>
            <a:endParaRPr lang="cs-CZ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</a:t>
            </a:r>
          </a:p>
          <a:p>
            <a:pPr>
              <a:buNone/>
            </a:pPr>
            <a:r>
              <a:rPr lang="cs-CZ" dirty="0" smtClean="0"/>
              <a:t>	V krátkých kladných odpovědích se užívají dlouhé  ( plné ) tvary – </a:t>
            </a:r>
            <a:r>
              <a:rPr lang="cs-CZ" dirty="0" err="1" smtClean="0"/>
              <a:t>long</a:t>
            </a:r>
            <a:r>
              <a:rPr lang="cs-CZ" dirty="0" smtClean="0"/>
              <a:t> </a:t>
            </a:r>
            <a:r>
              <a:rPr lang="cs-CZ" dirty="0" err="1" smtClean="0"/>
              <a:t>forms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V krátkých záporných odpovědích se užívají krátké ( stažené ) tvary – </a:t>
            </a:r>
            <a:r>
              <a:rPr lang="cs-CZ" dirty="0" err="1" smtClean="0"/>
              <a:t>short</a:t>
            </a:r>
            <a:r>
              <a:rPr lang="cs-CZ" dirty="0" smtClean="0"/>
              <a:t> </a:t>
            </a:r>
            <a:r>
              <a:rPr lang="cs-CZ" dirty="0" err="1" smtClean="0"/>
              <a:t>forms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  </a:t>
            </a:r>
          </a:p>
        </p:txBody>
      </p:sp>
      <p:pic>
        <p:nvPicPr>
          <p:cNvPr id="1026" name="Picture 2" descr="G:\DUM\Obrazky\To have\owl_book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712"/>
            <a:ext cx="1080120" cy="114023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cs-CZ" b="1" dirty="0" err="1" smtClean="0"/>
              <a:t>Present</a:t>
            </a:r>
            <a:r>
              <a:rPr lang="cs-CZ" b="1" dirty="0" smtClean="0"/>
              <a:t> </a:t>
            </a:r>
            <a:r>
              <a:rPr lang="cs-CZ" b="1" dirty="0" err="1" smtClean="0"/>
              <a:t>simple</a:t>
            </a:r>
            <a:r>
              <a:rPr lang="cs-CZ" b="1" dirty="0" smtClean="0"/>
              <a:t> - short answers </a:t>
            </a:r>
            <a:endParaRPr lang="cs-CZ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cs-CZ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Do </a:t>
            </a:r>
            <a:r>
              <a:rPr lang="cs-CZ" dirty="0" err="1" smtClean="0">
                <a:solidFill>
                  <a:srgbClr val="C00000"/>
                </a:solidFill>
              </a:rPr>
              <a:t>you</a:t>
            </a:r>
            <a:r>
              <a:rPr lang="cs-CZ" dirty="0" smtClean="0">
                <a:solidFill>
                  <a:srgbClr val="C00000"/>
                </a:solidFill>
              </a:rPr>
              <a:t> go </a:t>
            </a:r>
            <a:r>
              <a:rPr lang="cs-CZ" dirty="0" smtClean="0"/>
              <a:t>to </a:t>
            </a:r>
            <a:r>
              <a:rPr lang="cs-CZ" dirty="0" err="1" smtClean="0"/>
              <a:t>bed</a:t>
            </a:r>
            <a:r>
              <a:rPr lang="cs-CZ" dirty="0" smtClean="0"/>
              <a:t>?</a:t>
            </a:r>
          </a:p>
          <a:p>
            <a:r>
              <a:rPr lang="cs-CZ" dirty="0" smtClean="0"/>
              <a:t>  Yes, </a:t>
            </a:r>
            <a:r>
              <a:rPr lang="cs-CZ" dirty="0" smtClean="0">
                <a:solidFill>
                  <a:srgbClr val="C00000"/>
                </a:solidFill>
              </a:rPr>
              <a:t>I do.</a:t>
            </a:r>
          </a:p>
          <a:p>
            <a:r>
              <a:rPr lang="cs-CZ" dirty="0" smtClean="0"/>
              <a:t>  No, </a:t>
            </a:r>
            <a:r>
              <a:rPr lang="cs-CZ" dirty="0" smtClean="0">
                <a:solidFill>
                  <a:srgbClr val="C00000"/>
                </a:solidFill>
              </a:rPr>
              <a:t>I don‘</a:t>
            </a:r>
            <a:r>
              <a:rPr lang="cs-CZ" dirty="0" err="1" smtClean="0">
                <a:solidFill>
                  <a:srgbClr val="C00000"/>
                </a:solidFill>
              </a:rPr>
              <a:t>t</a:t>
            </a:r>
            <a:r>
              <a:rPr lang="cs-CZ" dirty="0" smtClean="0">
                <a:solidFill>
                  <a:srgbClr val="C00000"/>
                </a:solidFill>
              </a:rPr>
              <a:t>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>
                <a:solidFill>
                  <a:srgbClr val="C00000"/>
                </a:solidFill>
              </a:rPr>
              <a:t>Does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>
                <a:solidFill>
                  <a:srgbClr val="C00000"/>
                </a:solidFill>
              </a:rPr>
              <a:t>Ben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>
                <a:solidFill>
                  <a:srgbClr val="C00000"/>
                </a:solidFill>
              </a:rPr>
              <a:t>get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>
                <a:solidFill>
                  <a:srgbClr val="C00000"/>
                </a:solidFill>
              </a:rPr>
              <a:t>up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nine</a:t>
            </a:r>
            <a:r>
              <a:rPr lang="cs-CZ" dirty="0" smtClean="0"/>
              <a:t>?</a:t>
            </a:r>
          </a:p>
          <a:p>
            <a:r>
              <a:rPr lang="cs-CZ" dirty="0" smtClean="0"/>
              <a:t>  Yes, </a:t>
            </a:r>
            <a:r>
              <a:rPr lang="cs-CZ" dirty="0" smtClean="0">
                <a:solidFill>
                  <a:srgbClr val="C00000"/>
                </a:solidFill>
              </a:rPr>
              <a:t>he </a:t>
            </a:r>
            <a:r>
              <a:rPr lang="cs-CZ" dirty="0" err="1" smtClean="0">
                <a:solidFill>
                  <a:srgbClr val="C00000"/>
                </a:solidFill>
              </a:rPr>
              <a:t>does</a:t>
            </a:r>
            <a:r>
              <a:rPr lang="cs-CZ" dirty="0" smtClean="0">
                <a:solidFill>
                  <a:srgbClr val="C00000"/>
                </a:solidFill>
              </a:rPr>
              <a:t>.</a:t>
            </a:r>
          </a:p>
          <a:p>
            <a:r>
              <a:rPr lang="cs-CZ" dirty="0" smtClean="0"/>
              <a:t>  No, </a:t>
            </a:r>
            <a:r>
              <a:rPr lang="cs-CZ" dirty="0" smtClean="0">
                <a:solidFill>
                  <a:srgbClr val="C00000"/>
                </a:solidFill>
              </a:rPr>
              <a:t>he </a:t>
            </a:r>
            <a:r>
              <a:rPr lang="cs-CZ" dirty="0" err="1" smtClean="0">
                <a:solidFill>
                  <a:srgbClr val="C00000"/>
                </a:solidFill>
              </a:rPr>
              <a:t>doesn</a:t>
            </a:r>
            <a:r>
              <a:rPr lang="cs-CZ" dirty="0" smtClean="0">
                <a:solidFill>
                  <a:srgbClr val="C00000"/>
                </a:solidFill>
              </a:rPr>
              <a:t>‘</a:t>
            </a:r>
            <a:r>
              <a:rPr lang="cs-CZ" dirty="0" err="1" smtClean="0">
                <a:solidFill>
                  <a:srgbClr val="C00000"/>
                </a:solidFill>
              </a:rPr>
              <a:t>t</a:t>
            </a:r>
            <a:r>
              <a:rPr lang="cs-CZ" dirty="0" smtClean="0">
                <a:solidFill>
                  <a:srgbClr val="C00000"/>
                </a:solidFill>
              </a:rPr>
              <a:t>.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2050" name="Picture 2" descr="G:\DUM\Obrazky\To have\owl_book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4704"/>
            <a:ext cx="1080120" cy="114023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cs-CZ" b="1" dirty="0" smtClean="0"/>
              <a:t>Write the short answers:</a:t>
            </a:r>
            <a:endParaRPr lang="cs-CZ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collect</a:t>
            </a:r>
            <a:r>
              <a:rPr lang="cs-CZ" dirty="0" smtClean="0"/>
              <a:t> </a:t>
            </a:r>
            <a:r>
              <a:rPr lang="cs-CZ" dirty="0" err="1" smtClean="0"/>
              <a:t>postcards</a:t>
            </a:r>
            <a:r>
              <a:rPr lang="cs-CZ" dirty="0" smtClean="0"/>
              <a:t>?</a:t>
            </a:r>
          </a:p>
          <a:p>
            <a:pPr>
              <a:buNone/>
            </a:pPr>
            <a:r>
              <a:rPr lang="cs-CZ" dirty="0" smtClean="0"/>
              <a:t>Yes,______________________.</a:t>
            </a:r>
          </a:p>
          <a:p>
            <a:pPr>
              <a:buNone/>
            </a:pPr>
            <a:r>
              <a:rPr lang="cs-CZ" dirty="0" err="1" smtClean="0"/>
              <a:t>Does</a:t>
            </a:r>
            <a:r>
              <a:rPr lang="cs-CZ" dirty="0" smtClean="0"/>
              <a:t> </a:t>
            </a:r>
            <a:r>
              <a:rPr lang="cs-CZ" dirty="0" err="1" smtClean="0"/>
              <a:t>Courtney</a:t>
            </a:r>
            <a:r>
              <a:rPr lang="cs-CZ" dirty="0" smtClean="0"/>
              <a:t> </a:t>
            </a:r>
            <a:r>
              <a:rPr lang="cs-CZ" dirty="0" err="1" smtClean="0"/>
              <a:t>work</a:t>
            </a:r>
            <a:r>
              <a:rPr lang="cs-CZ" dirty="0" smtClean="0"/>
              <a:t> in a bank?</a:t>
            </a:r>
          </a:p>
          <a:p>
            <a:pPr>
              <a:buNone/>
            </a:pPr>
            <a:r>
              <a:rPr lang="cs-CZ" dirty="0" smtClean="0"/>
              <a:t>Yes,______________________.</a:t>
            </a:r>
          </a:p>
          <a:p>
            <a:pPr>
              <a:buNone/>
            </a:pPr>
            <a:r>
              <a:rPr lang="cs-CZ" dirty="0" smtClean="0"/>
              <a:t>Do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children</a:t>
            </a:r>
            <a:r>
              <a:rPr lang="cs-CZ" dirty="0" smtClean="0"/>
              <a:t> </a:t>
            </a:r>
            <a:r>
              <a:rPr lang="cs-CZ" dirty="0" err="1" smtClean="0"/>
              <a:t>speak</a:t>
            </a:r>
            <a:r>
              <a:rPr lang="cs-CZ" dirty="0" smtClean="0"/>
              <a:t> </a:t>
            </a:r>
            <a:r>
              <a:rPr lang="cs-CZ" dirty="0" err="1" smtClean="0"/>
              <a:t>English</a:t>
            </a:r>
            <a:r>
              <a:rPr lang="cs-CZ" dirty="0" smtClean="0"/>
              <a:t>?</a:t>
            </a:r>
          </a:p>
          <a:p>
            <a:pPr>
              <a:buNone/>
            </a:pPr>
            <a:r>
              <a:rPr lang="cs-CZ" dirty="0" smtClean="0"/>
              <a:t>No,_______________________.</a:t>
            </a:r>
          </a:p>
          <a:p>
            <a:pPr>
              <a:buNone/>
            </a:pPr>
            <a:r>
              <a:rPr lang="cs-CZ" dirty="0" err="1" smtClean="0"/>
              <a:t>Does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dad</a:t>
            </a:r>
            <a:r>
              <a:rPr lang="cs-CZ" dirty="0" smtClean="0"/>
              <a:t> play basketball?</a:t>
            </a:r>
          </a:p>
          <a:p>
            <a:pPr>
              <a:buNone/>
            </a:pPr>
            <a:r>
              <a:rPr lang="cs-CZ" dirty="0" smtClean="0"/>
              <a:t>No,_______________________.</a:t>
            </a:r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cs-CZ" b="1" dirty="0" err="1" smtClean="0"/>
              <a:t>Translate</a:t>
            </a:r>
            <a:r>
              <a:rPr lang="cs-CZ" b="1" dirty="0" smtClean="0"/>
              <a:t> </a:t>
            </a:r>
            <a:r>
              <a:rPr lang="cs-CZ" b="1" dirty="0" err="1" smtClean="0"/>
              <a:t>and</a:t>
            </a:r>
            <a:r>
              <a:rPr lang="cs-CZ" b="1" dirty="0" smtClean="0"/>
              <a:t> </a:t>
            </a:r>
            <a:r>
              <a:rPr lang="cs-CZ" b="1" dirty="0" err="1" smtClean="0"/>
              <a:t>answer</a:t>
            </a:r>
            <a:r>
              <a:rPr lang="cs-CZ" b="1" dirty="0" smtClean="0"/>
              <a:t>:</a:t>
            </a:r>
            <a:endParaRPr lang="cs-CZ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cs-CZ" dirty="0" smtClean="0"/>
              <a:t>Hraješ tenis?______________________________?</a:t>
            </a:r>
          </a:p>
          <a:p>
            <a:pPr>
              <a:buNone/>
            </a:pPr>
            <a:r>
              <a:rPr lang="cs-CZ" dirty="0" smtClean="0"/>
              <a:t>-________________________________________.</a:t>
            </a:r>
          </a:p>
          <a:p>
            <a:pPr>
              <a:buNone/>
            </a:pPr>
            <a:r>
              <a:rPr lang="cs-CZ" dirty="0" smtClean="0"/>
              <a:t>Sbíráš odznaky?____________________________?</a:t>
            </a:r>
          </a:p>
          <a:p>
            <a:pPr>
              <a:buNone/>
            </a:pPr>
            <a:r>
              <a:rPr lang="cs-CZ" dirty="0" smtClean="0"/>
              <a:t>-________________________________________.</a:t>
            </a:r>
          </a:p>
          <a:p>
            <a:pPr>
              <a:buNone/>
            </a:pPr>
            <a:r>
              <a:rPr lang="cs-CZ" dirty="0" smtClean="0"/>
              <a:t>Líbí se ti </a:t>
            </a:r>
            <a:r>
              <a:rPr lang="cs-CZ" smtClean="0"/>
              <a:t>fotbal?____________________________?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-________________________________________.</a:t>
            </a:r>
          </a:p>
          <a:p>
            <a:pPr>
              <a:buNone/>
            </a:pPr>
            <a:r>
              <a:rPr lang="cs-CZ" dirty="0" smtClean="0"/>
              <a:t>Pracuje maminka ve škole?___________________?</a:t>
            </a:r>
          </a:p>
          <a:p>
            <a:pPr>
              <a:buNone/>
            </a:pPr>
            <a:r>
              <a:rPr lang="cs-CZ" dirty="0" smtClean="0"/>
              <a:t>-________________________________________.</a:t>
            </a:r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8580" indent="0">
              <a:buNone/>
            </a:pPr>
            <a:r>
              <a:rPr lang="cs-CZ" sz="2400" dirty="0" smtClean="0"/>
              <a:t>http://</a:t>
            </a:r>
            <a:r>
              <a:rPr lang="cs-CZ" sz="2400" dirty="0" err="1" smtClean="0"/>
              <a:t>microsoft.com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465664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361</TotalTime>
  <Words>162</Words>
  <Application>Microsoft Office PowerPoint</Application>
  <PresentationFormat>Předvádění na obrazovce (4:3)</PresentationFormat>
  <Paragraphs>49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Snímek 1</vt:lpstr>
      <vt:lpstr>Anotace</vt:lpstr>
      <vt:lpstr>Present simple - short answers </vt:lpstr>
      <vt:lpstr>Present simple - short answers </vt:lpstr>
      <vt:lpstr>Present simple - short answers </vt:lpstr>
      <vt:lpstr>Write the short answers:</vt:lpstr>
      <vt:lpstr>Translate and answer: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Dušek</cp:lastModifiedBy>
  <cp:revision>62</cp:revision>
  <dcterms:created xsi:type="dcterms:W3CDTF">2011-08-21T15:31:45Z</dcterms:created>
  <dcterms:modified xsi:type="dcterms:W3CDTF">2012-04-03T21:57:37Z</dcterms:modified>
</cp:coreProperties>
</file>