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60" r:id="rId3"/>
    <p:sldId id="257" r:id="rId4"/>
    <p:sldId id="262" r:id="rId5"/>
    <p:sldId id="261" r:id="rId6"/>
    <p:sldId id="258" r:id="rId7"/>
    <p:sldId id="259"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380072C8-9FB5-4BB5-A303-F41E35AB4722}" type="datetimeFigureOut">
              <a:rPr lang="cs-CZ" smtClean="0"/>
              <a:pPr/>
              <a:t>31.5.2014</a:t>
            </a:fld>
            <a:endParaRPr lang="cs-CZ"/>
          </a:p>
        </p:txBody>
      </p:sp>
      <p:sp>
        <p:nvSpPr>
          <p:cNvPr id="23" name="Slide Number Placeholder 22"/>
          <p:cNvSpPr>
            <a:spLocks noGrp="1"/>
          </p:cNvSpPr>
          <p:nvPr>
            <p:ph type="sldNum" sz="quarter" idx="11"/>
          </p:nvPr>
        </p:nvSpPr>
        <p:spPr/>
        <p:txBody>
          <a:bodyPr/>
          <a:lstStyle/>
          <a:p>
            <a:fld id="{CAE853FC-DD95-4696-9262-64BCA09917CD}" type="slidenum">
              <a:rPr lang="cs-CZ" smtClean="0"/>
              <a:pPr/>
              <a:t>‹#›</a:t>
            </a:fld>
            <a:endParaRPr lang="cs-CZ"/>
          </a:p>
        </p:txBody>
      </p:sp>
      <p:sp>
        <p:nvSpPr>
          <p:cNvPr id="24" name="Footer Placeholder 23"/>
          <p:cNvSpPr>
            <a:spLocks noGrp="1"/>
          </p:cNvSpPr>
          <p:nvPr>
            <p:ph type="ftr" sz="quarter" idx="12"/>
          </p:nvPr>
        </p:nvSpPr>
        <p:spPr/>
        <p:txBody>
          <a:bodyPr/>
          <a:lstStyle/>
          <a:p>
            <a:endParaRPr lang="cs-CZ"/>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380072C8-9FB5-4BB5-A303-F41E35AB4722}" type="datetimeFigureOut">
              <a:rPr lang="cs-CZ" smtClean="0"/>
              <a:pPr/>
              <a:t>31.5.2014</a:t>
            </a:fld>
            <a:endParaRPr lang="cs-CZ"/>
          </a:p>
        </p:txBody>
      </p:sp>
      <p:sp>
        <p:nvSpPr>
          <p:cNvPr id="19" name="Slide Number Placeholder 18"/>
          <p:cNvSpPr>
            <a:spLocks noGrp="1"/>
          </p:cNvSpPr>
          <p:nvPr>
            <p:ph type="sldNum" sz="quarter" idx="15"/>
          </p:nvPr>
        </p:nvSpPr>
        <p:spPr/>
        <p:txBody>
          <a:bodyPr/>
          <a:lstStyle/>
          <a:p>
            <a:fld id="{CAE853FC-DD95-4696-9262-64BCA09917CD}" type="slidenum">
              <a:rPr lang="cs-CZ" smtClean="0"/>
              <a:pPr/>
              <a:t>‹#›</a:t>
            </a:fld>
            <a:endParaRPr lang="cs-CZ"/>
          </a:p>
        </p:txBody>
      </p:sp>
      <p:sp>
        <p:nvSpPr>
          <p:cNvPr id="21" name="Footer Placeholder 20"/>
          <p:cNvSpPr>
            <a:spLocks noGrp="1"/>
          </p:cNvSpPr>
          <p:nvPr>
            <p:ph type="ftr" sz="quarter" idx="16"/>
          </p:nvPr>
        </p:nvSpPr>
        <p:spPr/>
        <p:txBody>
          <a:bodyPr/>
          <a:lstStyle/>
          <a:p>
            <a:endParaRPr lang="cs-CZ"/>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380072C8-9FB5-4BB5-A303-F41E35AB4722}" type="datetimeFigureOut">
              <a:rPr lang="cs-CZ" smtClean="0"/>
              <a:pPr/>
              <a:t>31.5.2014</a:t>
            </a:fld>
            <a:endParaRPr lang="cs-CZ"/>
          </a:p>
        </p:txBody>
      </p:sp>
      <p:sp>
        <p:nvSpPr>
          <p:cNvPr id="20" name="Slide Number Placeholder 19"/>
          <p:cNvSpPr>
            <a:spLocks noGrp="1"/>
          </p:cNvSpPr>
          <p:nvPr>
            <p:ph type="sldNum" sz="quarter" idx="11"/>
          </p:nvPr>
        </p:nvSpPr>
        <p:spPr/>
        <p:txBody>
          <a:bodyPr/>
          <a:lstStyle/>
          <a:p>
            <a:fld id="{CAE853FC-DD95-4696-9262-64BCA09917CD}" type="slidenum">
              <a:rPr lang="cs-CZ" smtClean="0"/>
              <a:pPr/>
              <a:t>‹#›</a:t>
            </a:fld>
            <a:endParaRPr lang="cs-CZ"/>
          </a:p>
        </p:txBody>
      </p:sp>
      <p:sp>
        <p:nvSpPr>
          <p:cNvPr id="21" name="Footer Placeholder 20"/>
          <p:cNvSpPr>
            <a:spLocks noGrp="1"/>
          </p:cNvSpPr>
          <p:nvPr>
            <p:ph type="ftr" sz="quarter" idx="12"/>
          </p:nvPr>
        </p:nvSpPr>
        <p:spPr/>
        <p:txBody>
          <a:bodyPr/>
          <a:lstStyle/>
          <a:p>
            <a:endParaRPr lang="cs-CZ"/>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380072C8-9FB5-4BB5-A303-F41E35AB4722}" type="datetimeFigureOut">
              <a:rPr lang="cs-CZ" smtClean="0"/>
              <a:pPr/>
              <a:t>31.5.2014</a:t>
            </a:fld>
            <a:endParaRPr lang="cs-CZ"/>
          </a:p>
        </p:txBody>
      </p:sp>
      <p:sp>
        <p:nvSpPr>
          <p:cNvPr id="25" name="Slide Number Placeholder 24"/>
          <p:cNvSpPr>
            <a:spLocks noGrp="1"/>
          </p:cNvSpPr>
          <p:nvPr>
            <p:ph type="sldNum" sz="quarter" idx="16"/>
          </p:nvPr>
        </p:nvSpPr>
        <p:spPr/>
        <p:txBody>
          <a:bodyPr/>
          <a:lstStyle/>
          <a:p>
            <a:fld id="{CAE853FC-DD95-4696-9262-64BCA09917CD}" type="slidenum">
              <a:rPr lang="cs-CZ" smtClean="0"/>
              <a:pPr/>
              <a:t>‹#›</a:t>
            </a:fld>
            <a:endParaRPr lang="cs-CZ"/>
          </a:p>
        </p:txBody>
      </p:sp>
      <p:sp>
        <p:nvSpPr>
          <p:cNvPr id="26" name="Footer Placeholder 25"/>
          <p:cNvSpPr>
            <a:spLocks noGrp="1"/>
          </p:cNvSpPr>
          <p:nvPr>
            <p:ph type="ftr" sz="quarter" idx="17"/>
          </p:nvPr>
        </p:nvSpPr>
        <p:spPr/>
        <p:txBody>
          <a:bodyPr/>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380072C8-9FB5-4BB5-A303-F41E35AB4722}" type="datetimeFigureOut">
              <a:rPr lang="cs-CZ" smtClean="0"/>
              <a:pPr/>
              <a:t>31.5.2014</a:t>
            </a:fld>
            <a:endParaRPr lang="cs-CZ"/>
          </a:p>
        </p:txBody>
      </p:sp>
      <p:sp>
        <p:nvSpPr>
          <p:cNvPr id="24" name="Slide Number Placeholder 23"/>
          <p:cNvSpPr>
            <a:spLocks noGrp="1"/>
          </p:cNvSpPr>
          <p:nvPr>
            <p:ph type="sldNum" sz="quarter" idx="17"/>
          </p:nvPr>
        </p:nvSpPr>
        <p:spPr/>
        <p:txBody>
          <a:bodyPr/>
          <a:lstStyle/>
          <a:p>
            <a:fld id="{CAE853FC-DD95-4696-9262-64BCA09917CD}" type="slidenum">
              <a:rPr lang="cs-CZ" smtClean="0"/>
              <a:pPr/>
              <a:t>‹#›</a:t>
            </a:fld>
            <a:endParaRPr lang="cs-CZ"/>
          </a:p>
        </p:txBody>
      </p:sp>
      <p:sp>
        <p:nvSpPr>
          <p:cNvPr id="29" name="Footer Placeholder 28"/>
          <p:cNvSpPr>
            <a:spLocks noGrp="1"/>
          </p:cNvSpPr>
          <p:nvPr>
            <p:ph type="ftr" sz="quarter" idx="18"/>
          </p:nvPr>
        </p:nvSpPr>
        <p:spPr/>
        <p:txBody>
          <a:bodyPr/>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380072C8-9FB5-4BB5-A303-F41E35AB4722}" type="datetimeFigureOut">
              <a:rPr lang="cs-CZ" smtClean="0"/>
              <a:pPr/>
              <a:t>31.5.2014</a:t>
            </a:fld>
            <a:endParaRPr lang="cs-CZ"/>
          </a:p>
        </p:txBody>
      </p:sp>
      <p:sp>
        <p:nvSpPr>
          <p:cNvPr id="14" name="Slide Number Placeholder 13"/>
          <p:cNvSpPr>
            <a:spLocks noGrp="1"/>
          </p:cNvSpPr>
          <p:nvPr>
            <p:ph type="sldNum" sz="quarter" idx="11"/>
          </p:nvPr>
        </p:nvSpPr>
        <p:spPr/>
        <p:txBody>
          <a:bodyPr/>
          <a:lstStyle/>
          <a:p>
            <a:fld id="{CAE853FC-DD95-4696-9262-64BCA09917CD}" type="slidenum">
              <a:rPr lang="cs-CZ" smtClean="0"/>
              <a:pPr/>
              <a:t>‹#›</a:t>
            </a:fld>
            <a:endParaRPr lang="cs-CZ"/>
          </a:p>
        </p:txBody>
      </p:sp>
      <p:sp>
        <p:nvSpPr>
          <p:cNvPr id="18" name="Footer Placeholder 17"/>
          <p:cNvSpPr>
            <a:spLocks noGrp="1"/>
          </p:cNvSpPr>
          <p:nvPr>
            <p:ph type="ftr" sz="quarter" idx="12"/>
          </p:nvPr>
        </p:nvSpPr>
        <p:spPr/>
        <p:txBody>
          <a:bodyPr/>
          <a:lstStyle/>
          <a:p>
            <a:endParaRPr lang="cs-CZ"/>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380072C8-9FB5-4BB5-A303-F41E35AB4722}" type="datetimeFigureOut">
              <a:rPr lang="cs-CZ" smtClean="0"/>
              <a:pPr/>
              <a:t>31.5.2014</a:t>
            </a:fld>
            <a:endParaRPr lang="cs-CZ"/>
          </a:p>
        </p:txBody>
      </p:sp>
      <p:sp>
        <p:nvSpPr>
          <p:cNvPr id="12" name="Slide Number Placeholder 11"/>
          <p:cNvSpPr>
            <a:spLocks noGrp="1"/>
          </p:cNvSpPr>
          <p:nvPr>
            <p:ph type="sldNum" sz="quarter" idx="11"/>
          </p:nvPr>
        </p:nvSpPr>
        <p:spPr/>
        <p:txBody>
          <a:bodyPr/>
          <a:lstStyle/>
          <a:p>
            <a:fld id="{CAE853FC-DD95-4696-9262-64BCA09917CD}" type="slidenum">
              <a:rPr lang="cs-CZ" smtClean="0"/>
              <a:pPr/>
              <a:t>‹#›</a:t>
            </a:fld>
            <a:endParaRPr lang="cs-CZ"/>
          </a:p>
        </p:txBody>
      </p:sp>
      <p:sp>
        <p:nvSpPr>
          <p:cNvPr id="13" name="Footer Placeholder 12"/>
          <p:cNvSpPr>
            <a:spLocks noGrp="1"/>
          </p:cNvSpPr>
          <p:nvPr>
            <p:ph type="ftr" sz="quarter" idx="12"/>
          </p:nvPr>
        </p:nvSpPr>
        <p:spPr/>
        <p:txBody>
          <a:bodyPr/>
          <a:lstStyle/>
          <a:p>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380072C8-9FB5-4BB5-A303-F41E35AB4722}" type="datetimeFigureOut">
              <a:rPr lang="cs-CZ" smtClean="0"/>
              <a:pPr/>
              <a:t>31.5.2014</a:t>
            </a:fld>
            <a:endParaRPr lang="cs-CZ"/>
          </a:p>
        </p:txBody>
      </p:sp>
      <p:sp>
        <p:nvSpPr>
          <p:cNvPr id="18" name="Slide Number Placeholder 17"/>
          <p:cNvSpPr>
            <a:spLocks noGrp="1"/>
          </p:cNvSpPr>
          <p:nvPr>
            <p:ph type="sldNum" sz="quarter" idx="16"/>
          </p:nvPr>
        </p:nvSpPr>
        <p:spPr/>
        <p:txBody>
          <a:bodyPr/>
          <a:lstStyle/>
          <a:p>
            <a:fld id="{CAE853FC-DD95-4696-9262-64BCA09917CD}" type="slidenum">
              <a:rPr lang="cs-CZ" smtClean="0"/>
              <a:pPr/>
              <a:t>‹#›</a:t>
            </a:fld>
            <a:endParaRPr lang="cs-CZ"/>
          </a:p>
        </p:txBody>
      </p:sp>
      <p:sp>
        <p:nvSpPr>
          <p:cNvPr id="20" name="Footer Placeholder 19"/>
          <p:cNvSpPr>
            <a:spLocks noGrp="1"/>
          </p:cNvSpPr>
          <p:nvPr>
            <p:ph type="ftr" sz="quarter" idx="17"/>
          </p:nvPr>
        </p:nvSpPr>
        <p:spPr/>
        <p:txBody>
          <a:bodyPr/>
          <a:lstStyle/>
          <a:p>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380072C8-9FB5-4BB5-A303-F41E35AB4722}" type="datetimeFigureOut">
              <a:rPr lang="cs-CZ" smtClean="0"/>
              <a:pPr/>
              <a:t>31.5.2014</a:t>
            </a:fld>
            <a:endParaRPr lang="cs-CZ"/>
          </a:p>
        </p:txBody>
      </p:sp>
      <p:sp>
        <p:nvSpPr>
          <p:cNvPr id="20" name="Slide Number Placeholder 19"/>
          <p:cNvSpPr>
            <a:spLocks noGrp="1"/>
          </p:cNvSpPr>
          <p:nvPr>
            <p:ph type="sldNum" sz="quarter" idx="15"/>
          </p:nvPr>
        </p:nvSpPr>
        <p:spPr/>
        <p:txBody>
          <a:bodyPr/>
          <a:lstStyle/>
          <a:p>
            <a:fld id="{CAE853FC-DD95-4696-9262-64BCA09917CD}" type="slidenum">
              <a:rPr lang="cs-CZ" smtClean="0"/>
              <a:pPr/>
              <a:t>‹#›</a:t>
            </a:fld>
            <a:endParaRPr lang="cs-CZ"/>
          </a:p>
        </p:txBody>
      </p:sp>
      <p:sp>
        <p:nvSpPr>
          <p:cNvPr id="21" name="Footer Placeholder 20"/>
          <p:cNvSpPr>
            <a:spLocks noGrp="1"/>
          </p:cNvSpPr>
          <p:nvPr>
            <p:ph type="ftr" sz="quarter" idx="16"/>
          </p:nvPr>
        </p:nvSpPr>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80072C8-9FB5-4BB5-A303-F41E35AB4722}" type="datetimeFigureOut">
              <a:rPr lang="cs-CZ" smtClean="0"/>
              <a:pPr/>
              <a:t>31.5.2014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AE853FC-DD95-4696-9262-64BCA09917C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80072C8-9FB5-4BB5-A303-F41E35AB4722}" type="datetimeFigureOut">
              <a:rPr lang="cs-CZ" smtClean="0"/>
              <a:pPr/>
              <a:t>31.5.2014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AE853FC-DD95-4696-9262-64BCA09917C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380072C8-9FB5-4BB5-A303-F41E35AB4722}" type="datetimeFigureOut">
              <a:rPr lang="cs-CZ" smtClean="0"/>
              <a:pPr/>
              <a:t>31.5.2014</a:t>
            </a:fld>
            <a:endParaRPr lang="cs-CZ"/>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cs-CZ"/>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CAE853FC-DD95-4696-9262-64BCA09917CD}"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z/url?sa=i&amp;rct=j&amp;q=&amp;esrc=s&amp;frm=1&amp;source=images&amp;cd=&amp;cad=rja&amp;docid=rymOJxNuNEgHKM&amp;tbnid=1bGDICaFSYE4lM:&amp;ved=0CAUQjRw&amp;url=http://johnathanjourney.blogspot.com/2013/04/day-160-charles-bukowski-and-my-rant.html&amp;ei=p1IfUuvoLcGYtQbCpoDAAw&amp;bvm=bv.51495398,d.bGE&amp;psig=AFQjCNHp8raBlf9Hg_35Oco7EaQSM0x9Tw&amp;ust=1377870822582436" TargetMode="External"/><Relationship Id="rId2" Type="http://schemas.openxmlformats.org/officeDocument/2006/relationships/hyperlink" Target="https://www.google.cz/search?hl=cs&amp;site=imghp&amp;tbm=isch&amp;source=hp&amp;biw=1301&amp;bih=546&amp;q=charles+bukowski&amp;oq=charles+bukowski&amp;gs_l=img.3..0l4j0i24l6.1292.7893.0.8620.17.11.0.6.6.0.167.1333.2j9.11.0....0...1ac.1.26.img..0.17.1410.vYFD7Wl8AdQ"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cs-CZ" sz="6000" dirty="0" smtClean="0"/>
              <a:t>CHARLES BUKOWSKI</a:t>
            </a:r>
            <a:endParaRPr lang="cs-CZ" sz="6000" dirty="0"/>
          </a:p>
        </p:txBody>
      </p:sp>
      <p:sp>
        <p:nvSpPr>
          <p:cNvPr id="2" name="Title 1"/>
          <p:cNvSpPr>
            <a:spLocks noGrp="1"/>
          </p:cNvSpPr>
          <p:nvPr>
            <p:ph type="title"/>
          </p:nvPr>
        </p:nvSpPr>
        <p:spPr>
          <a:xfrm>
            <a:off x="352426" y="1204915"/>
            <a:ext cx="7680960" cy="2438399"/>
          </a:xfrm>
        </p:spPr>
        <p:txBody>
          <a:bodyPr>
            <a:normAutofit/>
          </a:bodyPr>
          <a:lstStyle/>
          <a:p>
            <a:r>
              <a:rPr lang="cs-CZ" sz="4000" dirty="0" smtClean="0"/>
              <a:t>DĚJINY LITERATURY</a:t>
            </a:r>
            <a:br>
              <a:rPr lang="cs-CZ" sz="4000" dirty="0" smtClean="0"/>
            </a:br>
            <a:endParaRPr lang="cs-CZ" sz="4000" dirty="0"/>
          </a:p>
        </p:txBody>
      </p:sp>
      <p:sp>
        <p:nvSpPr>
          <p:cNvPr id="4" name="Rectangle 3"/>
          <p:cNvSpPr/>
          <p:nvPr/>
        </p:nvSpPr>
        <p:spPr>
          <a:xfrm>
            <a:off x="4860032" y="6237312"/>
            <a:ext cx="4035271" cy="369332"/>
          </a:xfrm>
          <a:prstGeom prst="rect">
            <a:avLst/>
          </a:prstGeom>
        </p:spPr>
        <p:txBody>
          <a:bodyPr wrap="none">
            <a:spAutoFit/>
          </a:bodyPr>
          <a:lstStyle/>
          <a:p>
            <a:pPr algn="r"/>
            <a:r>
              <a:rPr lang="cs-CZ" dirty="0" smtClean="0"/>
              <a:t>ČÍSLO DUM: VY_32_INOVACE_CJL_4_117</a:t>
            </a:r>
            <a:endParaRPr lang="cs-CZ" dirty="0"/>
          </a:p>
        </p:txBody>
      </p:sp>
      <p:sp>
        <p:nvSpPr>
          <p:cNvPr id="5" name="Rectangle 1"/>
          <p:cNvSpPr>
            <a:spLocks noChangeArrowheads="1"/>
          </p:cNvSpPr>
          <p:nvPr/>
        </p:nvSpPr>
        <p:spPr bwMode="auto">
          <a:xfrm>
            <a:off x="928662" y="0"/>
            <a:ext cx="7057445" cy="64633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r>
              <a:rPr lang="cs-CZ" sz="1200" dirty="0" smtClean="0"/>
              <a:t> </a:t>
            </a:r>
          </a:p>
          <a:p>
            <a:pPr algn="ctr"/>
            <a:r>
              <a:rPr lang="cs-CZ" sz="1200" b="1" dirty="0" smtClean="0"/>
              <a:t>Číslo projektu: CZ.1.07./1.5.00/34.0938  Název projektu: Zlepšení podmínek pro vzdělávání na SUŠ, Ostrava</a:t>
            </a:r>
            <a:r>
              <a:rPr lang="cs-CZ" sz="1200" dirty="0" smtClean="0"/>
              <a:t> </a:t>
            </a:r>
          </a:p>
          <a:p>
            <a:r>
              <a:rPr lang="cs-CZ" sz="1200" dirty="0" smtClean="0"/>
              <a:t> </a:t>
            </a:r>
            <a:endParaRPr lang="cs-CZ" sz="1200" dirty="0"/>
          </a:p>
        </p:txBody>
      </p:sp>
      <p:pic>
        <p:nvPicPr>
          <p:cNvPr id="6" name="Obrázek 5" descr="OPVK_hor_zakladni_logolink_RGB_cz"/>
          <p:cNvPicPr/>
          <p:nvPr/>
        </p:nvPicPr>
        <p:blipFill>
          <a:blip r:embed="rId2" cstate="print"/>
          <a:srcRect/>
          <a:stretch>
            <a:fillRect/>
          </a:stretch>
        </p:blipFill>
        <p:spPr bwMode="auto">
          <a:xfrm>
            <a:off x="1714480" y="714356"/>
            <a:ext cx="5760720" cy="1255200"/>
          </a:xfrm>
          <a:prstGeom prst="rect">
            <a:avLst/>
          </a:prstGeom>
          <a:noFill/>
          <a:ln w="9525">
            <a:noFill/>
            <a:miter lim="800000"/>
            <a:headEnd/>
            <a:tailEnd/>
          </a:ln>
        </p:spPr>
      </p:pic>
    </p:spTree>
    <p:extLst>
      <p:ext uri="{BB962C8B-B14F-4D97-AF65-F5344CB8AC3E}">
        <p14:creationId xmlns:p14="http://schemas.microsoft.com/office/powerpoint/2010/main" xmlns="" val="5719413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s-CZ" sz="2800" dirty="0" smtClean="0"/>
              <a:t>Charles Bukowski, </a:t>
            </a:r>
            <a:r>
              <a:rPr lang="cs-CZ" sz="1200" dirty="0"/>
              <a:t>zdroj: </a:t>
            </a:r>
            <a:r>
              <a:rPr lang="cs-CZ" sz="1200" dirty="0">
                <a:hlinkClick r:id="rId2"/>
              </a:rPr>
              <a:t>https://www.google.cz/search?hl=cs&amp;site=imghp&amp;tbm=isch&amp;source=hp&amp;biw=1301&amp;bih=546&amp;q=charles+bukowski&amp;oq=charles+bukowski&amp;gs_l=img.3..0l4j0i24l6.1292.7893.0.8620.17.11.0.6.6.0.167.1333.2j9.11.0....0...1ac.1.26.img..</a:t>
            </a:r>
            <a:r>
              <a:rPr lang="cs-CZ" sz="1200" dirty="0" smtClean="0">
                <a:hlinkClick r:id="rId2"/>
              </a:rPr>
              <a:t>0.17.1410.vYFD7Wl8AdQ</a:t>
            </a:r>
            <a:r>
              <a:rPr lang="cs-CZ" sz="1200" dirty="0" smtClean="0"/>
              <a:t> </a:t>
            </a:r>
            <a:endParaRPr lang="cs-CZ" sz="1200" dirty="0"/>
          </a:p>
        </p:txBody>
      </p:sp>
      <p:sp>
        <p:nvSpPr>
          <p:cNvPr id="5" name="AutoShape 2" descr="data:image/jpeg;base64,/9j/4AAQSkZJRgABAQAAAQABAAD/2wCEAAkGBxQTEhUUEhQVFhUXFxoZGRgXFRgcHBcXHBwXFxccHBgYHSggHRolGxcUJDEhJSkrLi4uFx8zODMsNygtLisBCgoKBQUFDgUFDisZExkrKysrKysrKysrKysrKysrKysrKysrKysrKysrKysrKysrKysrKysrKysrKysrKysrK//AABEIAOAA4AMBIgACEQEDEQH/xAAcAAACAwEBAQEAAAAAAAAAAAAEBQIDBgEHAAj/xAA8EAABAgQEAwYEBQQCAgMBAAABAhEAAyExBAUSQVFhgQYTInGRoTKx0fAHQmLB4SNScvEVMxSiQ4KyJP/EABQBAQAAAAAAAAAAAAAAAAAAAAD/xAAUEQEAAAAAAAAAAAAAAAAAAAAA/9oADAMBAAIRAxEAPwDBGUI+SYm0TlpDwHZTwTLkxORKEXoEBOVKi5OHicpMWzqCArlpeLkyoClzKw4kJp0gBZqYrw8krUwvtesFrlKVRKSbCg3Nq2H+4NkKkSJ/dKmJmzqNLSSAFG4K6AqGyQatSsAHO7K4ggEy70A1y9Xpqf2eL8P2DUzzJ8iXUOCvUa7BqE/xGtw+ZrTMR35kzJcxC1JSlIBQQpKQSok0UVE3BaUq9WS9q+2aEr7vCaFqQnSZpQCRMJroUqtG4cOEBVI7HpUsyiMRLZOrvimSZZFCDSY7M9f0nekVzuzcgSwQrW7gETUpOoEBTI0HUxpfhWsJEZpOXL/qTFqNdRKi9dT34BhyYiGaM/EooCpSFaQFjUHY7dAAhXN4CeWZEEEFSZM0Fi04LQUONTHxadWmrCtYaTcBgXQlWB0ayt06la0S6aJjlbJ/MdLFw1naEOWZiVTZevxLUtKjqq6nKlr4VNT5CJyc4ATNmzBqXqJSC7OUmpr4jwG0BRj+xeHma1YGcsrRVcmakJOzaVhk7gs1iPKBB2HnF0pSpSwkK7sAawSWYhTMLF2aNTkM5C56ES0ghIStRmMDqTVzyBZhyG9n/wDzUlCZk8KUZk1KkpU7EgP4gk0CSoJA8oDyPOOymIw4K5kpYSA5JTQDjqBY9IRLR9iPXhImLQJwWvSVaSkpClLbSSqri5Ic0HhvGVzuXMXOadKlpa6QApbBwPEhq+RALwGI0xFUa/DdmJcxMw96ZZTVOpIIIZRIKQSp3CQK72MZjFYGYj4kEfvzEAJFuHvFJiyReAcSrRxRj6RaPlCA6gxN4rTE4CK0QPqaLpi9ohLS5gCpKqQXJEUyZdIOw0uAIQIqxKni9SYiqVAC4ZFY1/ZXKFTlhTOhKgC6XB4sSGKgK15RlzKNAkEqPD6CNhluK/8AHQhCFLT+YjUlHi0gE6QQSSUly/nwgK8670p7uUJcuWgTFLGpKphYOSVknTMSlKuAc2LRjJEkJUoqdRSoFIUx8SXCjzIAG2/KrrtHnYUlctCzpv3baQCXc02IJBt8R2hHg3s19KXb9XiPVz5wDOfi1BSUkhR06mLsGSlQff8AOPSM5IQQTsaelQS93BI6QzwmpRUpRrUC3FLg8iEj3gdGHUVF6i787KFIAjLi6CbEHxJ6kuOtOkGJlhSk/qTpPmCofIoiGCwJNRvx32b73AMOsDlJc6qgKJpzZ7/dIC7LsvASkgMQ6drWv1A6Rbi8qSoE02LC4IcdLvDKSkJTpFacAW+sSIcU3boPLj9YDPf8SUg93QXVxJY6fr1MKV4guEroAQakFkpZkuwpY+gu8bUukMCPLl5QnzTLkKS4YEly4f7vAKpmeKSlDK8RICUitAp0jqSskefkFE7GKmkSlrSEpJKlJHiWo/EVG5NgBannH2OwKgVKCyFbEgjlQAFqb1hapWgaQ+ov4uZufOzcK2eAtxY7pR0BdKtrDgG1NqdYhg8alRYrYb63I4sWD8uTwnxeAWlnBqHB+hesDayQxvx4+cBpMbkyVJKpJBIqpIUDTiCLiEUpLGsGZPPcc0GhBY14G43i2f41mwJq4oONv24wFkgUiSxEpaaRxUBEROIAROAAQuGGETC9IaD8GXgGSUwVhhFCRBMotASmmO4cvHGeDsHhnNWsTWlBU9aQFsiQqYyEhZBZ9EtSjfcISTZ70juPThpYMtAmJox7xIcliL2FibAgQRhEzQshLpBcAoBOlgdVqm4cXqDtGYzKbOnT0y7bFTNSoNDT2F4A7K8rTOnCZqWqWKUSAFUs4LtDXGYMFQISWsKMW2Jbe0G4OSJSQlLaRw6iteRrygrEJ1b7v0LEQCJOB3D2Dv8Atzc8otw2BqKNxexHlbaHUuTaxb79GgtGFDXa713o8APIwiAbNSr/AOvtosVRmSeAMGaAIrKQLhh5/LnAUGU7MGO9f3jvdkBn3u434QXLQ9gfT+Y+WON9m41gBVSeXUwPiJA2q4doY/P5xWqWDXeAx+Z5YCXD86fZ4xnMVgAkOXNT4klm6NeN/mMoFNQCfKpsfpWMri5ehKqgpXzqlQ6cx0JgE+GxAKSlS33SSbnyFlbc4UZphx8SfQC5iubOIVpcKD32iYxZdiHq16QFeUS1aiQzEMXIFXpe9oZTEMARcuBTyO9YCSoKT8LH9J25uIvwWMSqYhKnFCA9gSzF97QBUlFa8K+kRMOsZh5UqWyVFc1dyB4UJ4Am6neu0JlwFQMSiAiUANLkkwzwklojKSBF5W0BegwUlNIWy5jmGMlUBahMM8D8aagc1WfpW7ekDyNJqs6eYFCeYFqPb0gpOC/prmd4jw/l7xAJTdw+9LAPygD8yxBlykpEwkljVWpKaGgHN6hXD1V5KjXNUskqURTUDswsbAG1BYUEUJzTVLIMvVYuoquz2SoJ2ezUtFuCxIABoPKxgDpk7geFW6QfhgT8NX9nb9oTEsqhcH7+sNMBiiA1Bx/iAbyZQAG3zgkoHLqdoVYdQf4j1NzBU7EsHsOHT5wBGhzccv3MfTEJN6jlC6bmQainHsIvwuOJo3tAHHFJcBI/b0iPe2petdunWPkzHdr+ZiBJs1eMBbMI6W+fCBZs+hv9+fkI4tZFORHP1tCrGzUkipFfa5gBcXiSoPSnEb/bwrxUgTEqKSAKEpej1G/WGfdhaiGoR9mEmZymJAL808fsXgEmMy3+oFS2uHAIbYODcXsawBNX43JSWJKbOWJalaeUOgF+JwW/S5ry5b128oAnyCQaDmH3FqwAP/lAEFKXBFQWZ97v9mO4hKaLQ44hvhtuLj946qXs4B3o/wA/OF6sSQsu1HFOFQRXqIDc4TE95L0qWbW2HTfaE+Lk6SwdufHf9oGy7MEnw6g5FFc7MYYY+YTcNx5GovALY+j4xyAveOrVFaS5i0IgOSLw4wheF8iRDHDoaAbYZUoJIX4TqSQosUgVd0tzG49oZZziCcMsgYQBqrEs6mLhgQm/rs0JShwaampRO5bdufuIWYnDzO60kEJWeYoL28vlAKTjzpCNia7UFfS0McNPDpe0ZqXM8el7k+vCHGGU9oDUyVjT4qkhoJw6iqxry3hXg5rortDbBpbe4gCMKkl3LAcGrxd4InSxpq5biTFkmWNNvO28WmWSk0YabuKMOHm0BHDoSBYVswD+cXLWX+n+4ElSiwJLHnFk5elI1BmLu/ClthAGy5e8WlYAFfP57UhBi8/RLdNzX18394T4rtZsElxvs3lAazErpQ15m/JxC+agF3Bf5W35vGaTmsyYzFq1qLXv/qC8Pm1fEVkOHHDbe1IAuah1kPpfZ77QPmWG0qYAVcD78oIQnxAs7uwOxp/EG43CpWkPRRqOKSIDK4+WzUdJZmZ7uR5isDzJJuFb3a/3SGk1Wkn4S9VJNEneu1eIs/MiB8YAQClLE3T4fM8m+cBn5+Bmzl93KGslqWHAuf7Q49YaYn8NsSEKmd7IK9L92CoPxZTM/B6eUQkLnoK5khLvQijBuJ3FqPV+UKcFjcXOmlAnL1EkkFRAAAJPlRNoBHJlkFquDXk1/SNOtRIDk1r57wow08zVskfEXUbbvU+sNViApVH0dVHICcuLpaoHTF8hFYBhIUIuM9tqQOmkdQeUA4wyFKTS97KoGqPD8+AERn4ju0qCQErBqTMKWtaWPEXDuSwPrEJuLVKlASwxUXqs0rYOQPaMpmWNKQHUFElmCn08aBhUtvtAD5hLeaTS4NmfcsHi/Lpted/pCwzHWT9/f0g3L1MrzgNNl8w+LnDiXjAVM/py/aMhNnaUqUS1WH7/AHzhZic3LMKDrAenS8yCSaj1+/sR1Wb6AuqWI2Yh732jyr/lJp4twYsY4rGrUwqPWA9Gxueul0/lFR87QkzDtNqlljXn8r+UV9j8FMnK7twnc6qFuVIPzvsYlBOhRLk0b05cYDDnHKcmpjn/AJSjvXg5+UET8vmAEGWoBJIJYl/4PGL8Jl07/wCPRJ5qPi9QCfSApQqaGUrUEixKVgerWtDnL8UVF9aC36gX5UrX5wXl3ZpUz/unzFUupSkpHkCXO92go5DhkkJly0lQD6yTffpYb7wBOBmL1OSARQknwh76eJhtIxAUCalgzlr7s0DKSUoASEU2c8zuPL1iaQtQGsgUoAf3PlABYiSfY+l/aPsVJ/py6DxFwwYipBBG/EDmRa1mIJULsWN/vlBEqYiZLSgkhQJ2dtQD24EP5GAHwZltMASytKd3pvTg7esZbESjJxC5iaNLUeDE+Ee5ENk4wCYyTXXoIPG59h7QX26wuhBW1VaEt1c//mAy2EwqZaHdyau/39mLkroCDC/E40d2ADWxDRflqT3dYCxURia4hAWpgqUIFlmC5ZgLkiC8IkAgqqP3292gaSqvt60g3Ay9RFrh3oG+m3WA7NlFSdRNSRe5r7Rmszy10Eh6aX6i/wDqNpPw6FTAAsJBPxaTpd6ub84S4xIR3gXpLOBV2v7VgMOoFJbf/YhzkpCg1AR9/SAswlkAKbwm37ji0TyZbLFt6cd2gLcZLL8hUdYHw+ISn4Uppdaw4HkNzDKZhtVAQBz/AGi7DZRKCQVL8QvT4jy+3gA5HezyBLlTZm2oqKEB/wDFgB5mDVdlJr+JaQGsFKU3EVEXf853Q8EtX+S3YeTwwkrmLQJigwX8N3ULvWyekAf2Xw/czKmun2dh1aNZjJg06gfFwrxjMYNIOIQ1AUVB9/eH2PSNNDZwa8ngO5lkpxSCtKtLioJLFTPUAjgG6xlcRlGZyvAlCVp4pWCPcgxsMBjf6ZSNi5bqAa+fvFicy0gpJc7eVw/1gMXhcmxhLzzoT/aFVPFyIbTsv0pYII5g/b+8O5uIe9+W8Dz5lBUHzO0AjweUNeYutwp34B+Ud1gOg0vRdQd+kdxWPIOkFiLgAGnJ2cQGpYmgKUdTHa7bwBE5epQCaKahrc8T7RFM3QuxBoxD9B5cG/uaLJRSPj+GwO/KJ5pL11fSoitvEQwccX8NfoYClXZVE3VP1KCyorSAaCr1FrUhd+JesCULgk+w/Z4LyvtTKlpKZjhqtuWPDjX3jI9p87OIm6i+kOEJ4C/vAKgjqTvDzCIIljVeK8nlBSNShxb6wauAHXFUXKiswHJRgqWqBZZi0GAYSawdLS1fvn984WYYj+70B/cQykT6ij8oBrhc0WlvCkgDdAJvSpfeEM46lqKhVRc7bhvaGcycSCoEAsaBi4FDaKcFhlTFBvzEM7Vrw6QFOZZSDh0FqalJ4XdjzNowksKQTxSQ/Ig/xHtGZyUIly0rbQjVMWSbgJKR1KlPT+0x5hKwC1SpmMKf6apykitf7iSP7fGA/EQBEkhSAz8KcYqlYRajpT4g7OokDnbawjmFmpKVBFNwOFGZuhg+XNDAAsGtz3gHmT5ThpQCpqELmXDCg2F3eC5hSVPdgWD0DvaEcjFBr2vAuKzZ/AKOYDQZbL1THDcR05cKxrBhyp00NLHy4GnOMNk+ICFAgn4WI+Z4xtEZsHcFw1atYDd7M0AkIVLnFI2q4q21R6QDmiJjp0rY7BVAb7jnxG5g7Ns2ShfeJ0hKQzG1amt3tCLC5gcZMASDoBdSmoAGN+NoCpfaJctWiZ4T5uD5EQdKzoK+GsWY3KJM4q1ILflv6iEGJ7NTJSj3CxR6KNacD0gDcbiNVwytiPaKcMCSDs7G9OfEA19IXonK1hGJSpJNEqenrYxoMuRodwNRoX6vbjtAH4WqBqIBelaeRGx/iLHeWUKd0k6Tciz/AL8rcIXLJQvwEgEVBsRtz5eYiE7FuxfcOWqN68fPg48gymfyiFAsQQSLB22J6b8t4TyZZUQAHJjW55hiEp1EFZsG2BD7cqca8I5gMGlPiYalcrbMOEB2RI0ICeA94+VBC4HUYChYipUXzBFBMAOhcFyoEQmL3gDEqA3i+ViCCCGpxAI9DC1KnMFykwDA5nMV4eJ/KNL2oyWBEP8AIHlr/rS1aW1AoSFKG7FLjnAWR5O5cgHzf2j0PJstCA7N5CAyeZdnsXjllIHcSFEOtY8WgWShANOZLOeUEdsskVh8B3OHlvKQNg5J31cfzF+JEehS0h9ovYEMQCOBYwH5hyD/ALmJHiBFb8Wb1i6a6HG3qwj2XPPwxwk5RmytUia7ug+DVxKDavBo8vzrB6FKSoeJK1JLcRQnqIBVOxATLpu5gHAJK16nLDnFmPlnuwOB+kFYZASNN2H+4CxUpYVqQfNL7cuBis5wtJKS4Y2P1g+VOdFaB6fMsLxFWT974nAGoAl6gbU43gLJOYiasOlOncG3KNrInykyGSkIS7khnI4nkL9fXIyMGmWSgMkafE5DizuTf9rQTiM2SJekXpYtQUtzDnqYB/3wUnwexAY9QfaF+Nn867pVyrtyYv1EJf8AnkgmgdgzJof45QOrDYmcQtMpRSk0OpqfpBqN+UA1n4pCk6FoSUltwCHo4PEcf9QZlcrUhyplBIALO7EivCje8JkzlEBMxJBS5fdOzHk4e28M8qnBKVBgCKjYVrcFnLGvKA5nSSgIUKpdjpLtxAPBrGBArvHKWJ3u9ATUcLxPOSNBZbgixPDcUdm32satC3LsOkkLc7U4+dYBbmeZKl4gG6QEgg7p3YbXU0aSeAwUmqSxB4g1BjF9oz//AEL4gtT+N4c9mcbqlKlKuiqf8XqOhPvAMlRQoRcTFK4ClcUKi5cUKgPgmJ6YJn4cgx8lPKA5Ik8o0OS5ZqIcQty+XqVG9yPCMBAMsqwASASIdyzAiKRckwBqDF8tUCIMXSzAFBUeTfizl+ib3iad5XrY9ST6R6siML+LKpPcoKlp71/Cl6lO59Wv+0B5hi8HqRQEuPU7l+hhMuaWc3t7V+UNJGN4uAn52+cD4iUEln1FVRyvf72gB0Y/wsAabV5b9TBMvNlIGlQOmm1zUM3kR6QdlOEGliA5Lc3em9A8OUTJKFh0lRFCEg/EWavnAZvL8FPxBcS1sTVWk1vV1MOMaDB9illTrLJ4Auo9SwHkIdpzzxJSlI8gNTBwnjdy7RTjs1mhS0KUSApnQaO36fy/OAnJyKRJLd3Xious/TpDCQjUlxQPbz8qevGEiMQtIBUygQHq/is4DPZvWGKcXpQ5Li5HDi1YCrF4JCnLAU4nm9NmtGXwU7RMWhdJZNCduCnFW5+UabCKCypc03/KCzCjXp/aHpdoRZrgEoLpUomrB0kAb+IF+hAgFGPnKSopIKg5IcHwghrj/RBBi1CAEkoDEJcgmovR+P8AFoiwUoBwU0FhQig6DgDb1jmJcS5gLMyq+u4+6QGWxynmKJuSX84lgcQZawpNx9keUDrLknnHYDapxiFIEx2Bu+x3ERKwfhIPkYyuHxSk2MdlodyVMeJgNIuKFCFuAnrKghCiob6rAceMWZnjDLXpBCmvT5QHoM7LgYgnJ+UN5f39/doLlQCvL8oY2jVYNGkNA0qKcwzqTh0vNWE8EvUwDsLADkgDibdXgLFdocNK+Oal+CXUfRLx5d2l7c98WSk92LJdgeatyYy2IzyYqgIljggV6qvAex438R5Mt9MtZ/zIT/6hz6tGQzj8XcSp04dCJY/uZz01Ujz6irzC/NP8wVh8C1SkTB/kQOrMfeAYy80xuMUpU3ETdAqpRWrSno7dBCjMcXqLB9KaAPt9YIxeYTFpCFaUyxUISkJBOzgX6wpJgGGGnqbVzA8zWDMPjUt43P8AFPRzC/E+FEtIo4KzzJoD6ARVLWT5QGwTiWS4qk0o+x5ekWCcKKSwIq/E23tCHLCVKYaiXLJDkngABck8I9BwXYKfMT3k4DDoZ1LmKCQBx0fVukBn8BjdAJfgdhQPRzxqY6qcrQlLOoPa9WYm9U1OrjHoOV/h5hJqARiu9A3llLfMm/OHGG/D3CIYhUx2a6eX6eUB5tlmXTD8QoSPFTcODStj7QfiJOnTrIKbkJfbpaPS09mcOkggzKJAbVQgU4PAWa9jpKw8pRQs2c6gTzHr6wHnmKmICVTLEf2tRLMSEsXDVfmeEJZuZ96kpB1Gpcpq+xq7fzD7P+yONw4UtKDMSCTqll6EKNrhiecYbEYlypgBW7FxWnV2eAaFSUuSGWQRpCRelfLfp5wozec0sJG9/wB6Dp7wVgZ0xYOojgHHLbm3pCXN52pVC4FB5C56mAXiJCOCJCA+joMRAj4KaAa5YdAfdXyEUYmWVzKXJpAXemCsLjSkvUkWqzdb+hgPYJZgyQYBlxnu1XaEIeSg10usj00/X0gDO0fbIS3l4dlL3X+VPlxPOMBi8SVqKpiipR3MBrnkuYoWowBCpo4RWtaTtFDRyAkaeUX4bElFrcIHaOpgCMVOe0CRMiOIFR5wBOOFUgEnwi/3aBgYKzFTzC3AfKBTAe4fhBmWDl4PU0tOIC1CYSHWQSdDG+lmtGg7fY7vcBOShWl0uHo7EFgN4/O2W96ZqUyAtU0/CmWCVHomsei5D2ZzLEHVPdKWI/qKrX9IgGv4c9oO4kkTEy0JSGB3mKJckvwoI1UvtyhRZBB5/wCoAwv4ZSmR3swrKdmIS5vR6xo8v7OpkBpaEAckge8AVlmPXNBZBI5hotlzykspJHzipWMVKoUqrSgf5QRKWZv5WHE/SANlEtYiEXaDsXhMZWdLGv8AvR4VdSLjzhsuWbaq+dYrTMUm5LQHnObfhhMCSMNPSTXSmYGb/wC6X25R5Z2n7OYnBrCcRKKAfhXdK9yyhvyNY/UkqcDeF3abs7LxmGmSFUCx4Sz6Vj4VDmC0B+UolB+f5NNwc9ciellp4WUk/CpJ4GF4gPo6lDxyJIgJISI4BHRHxMB6R2mznuEoSksqYT4v7UD4j/lUAeceeYjEFalHj8toOz/Mu/nqV+UeFA/SPrU9YVJNTAdlmJM8VpNYsMBUDHWjkwR8DAcBiUcUI4kwE4+lDxp/yHzj6CsqlapyeCXWfJIKvmAOsBRjFOtZ/UfoI9C/Db8NEY6UnE4mapMoqIEpA8SwksSpf5QS9AH5iPOJp+cbHsR+IM3AyzIIeSVFVG1JJuA+xvAe95flWGwiNGGky5WzhIc8ybnqYjMxsuWKkR5XivxVQaIQW4k1MZbMu3MyYqjgceUB7DmvbWXK+EueUIp34jEsEpJJsAKvGByuRMxSml6idybCPUOyvZeVhkuTrmH4lqv04CAMyTMMXOqtIlp2BDq/iH81Kt1L6NCyfiEgEBYSfeF6O0CUq8c0HrAPFBQYhT+fvHxmzQbBQ+9oGkZ3KVYiC0TApqiAnKmOD4VJbctWCpc4iK5S28ucWulTlmMB5N+NWE74JnhLKk+FXHQo7+Sh7mPITH6Gz8JmKVLUxStJQrmD9I8HznLVYecuSu6Cz/3J/KociGgATHyTHDHQICZNY6BHGiUB80Vp+KLTFP5usB1V4siMwViSIDml4qZjF0RnJ3gIxFQicsx8RAcBhllpCJc2YdxoHsSR/wCo6wrFILxkxkS0DhqPmqvyaADUXjjR2PhAcjS9jex07HLdjLw6T/UnEUA3CH+JflbeFnZ+XJOKkjE/9JWNdWpVnOwdn5R7TjO08oSgEaJcpAZKUkAFuAG3OAaYTDYfDp0ykCWhKQkDi25JuYyPaPtYZZKZZvvGYzrtkpZIQfSGfZ/LdaULJCyuuo7eQgM7i83xC1N/UK1WSAXMbPIfw8nz0JmT53dE/lA1K67CNBhJcqVLLtr40fpwjkjPiKAFTG77QHZf4drT/wBeMI80QTh+zuOlkacRKWOYIg3D9owfiYU4wwkZilViIA7ByFhPjIKuUdmhgePyiMnEhqF4Fx+ZgIIrAZTFl5qq0O/B4yH4m5AvQjEDxGWgBTXMs7nyPsY1HdkLUp3BP+4Z5ssFKHAIIUlQ4jhAfnpUWJhr2tyY4WeUh9CvEg/p4dIUiAlH0ceOXgP/2Q==">
            <a:hlinkClick r:id="rId3"/>
          </p:cNvPr>
          <p:cNvSpPr>
            <a:spLocks noChangeAspect="1" noChangeArrowheads="1"/>
          </p:cNvSpPr>
          <p:nvPr/>
        </p:nvSpPr>
        <p:spPr bwMode="auto">
          <a:xfrm>
            <a:off x="155575" y="-1020763"/>
            <a:ext cx="2133600" cy="21336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
        <p:nvSpPr>
          <p:cNvPr id="6" name="AutoShape 4" descr="data:image/jpeg;base64,/9j/4AAQSkZJRgABAQAAAQABAAD/2wCEAAkGBxQTEhUUEhQVFhUXFxoZGRgXFRgcHBcXHBwXFxccHBgYHSggHRolGxcUJDEhJSkrLi4uFx8zODMsNygtLisBCgoKBQUFDgUFDisZExkrKysrKysrKysrKysrKysrKysrKysrKysrKysrKysrKysrKysrKysrKysrKysrKysrK//AABEIAOAA4AMBIgACEQEDEQH/xAAcAAACAwEBAQEAAAAAAAAAAAAEBQIDBgEHAAj/xAA8EAABAgQEAwYEBQQCAgMBAAABAhEAAyExBAUSQVFhgQYTInGRoTKx0fAHQmLB4SNScvEVMxSiQ4KyJP/EABQBAQAAAAAAAAAAAAAAAAAAAAD/xAAUEQEAAAAAAAAAAAAAAAAAAAAA/9oADAMBAAIRAxEAPwDBGUI+SYm0TlpDwHZTwTLkxORKEXoEBOVKi5OHicpMWzqCArlpeLkyoClzKw4kJp0gBZqYrw8krUwvtesFrlKVRKSbCg3Nq2H+4NkKkSJ/dKmJmzqNLSSAFG4K6AqGyQatSsAHO7K4ggEy70A1y9Xpqf2eL8P2DUzzJ8iXUOCvUa7BqE/xGtw+ZrTMR35kzJcxC1JSlIBQQpKQSok0UVE3BaUq9WS9q+2aEr7vCaFqQnSZpQCRMJroUqtG4cOEBVI7HpUsyiMRLZOrvimSZZFCDSY7M9f0nekVzuzcgSwQrW7gETUpOoEBTI0HUxpfhWsJEZpOXL/qTFqNdRKi9dT34BhyYiGaM/EooCpSFaQFjUHY7dAAhXN4CeWZEEEFSZM0Fi04LQUONTHxadWmrCtYaTcBgXQlWB0ayt06la0S6aJjlbJ/MdLFw1naEOWZiVTZevxLUtKjqq6nKlr4VNT5CJyc4ATNmzBqXqJSC7OUmpr4jwG0BRj+xeHma1YGcsrRVcmakJOzaVhk7gs1iPKBB2HnF0pSpSwkK7sAawSWYhTMLF2aNTkM5C56ES0ghIStRmMDqTVzyBZhyG9n/wDzUlCZk8KUZk1KkpU7EgP4gk0CSoJA8oDyPOOymIw4K5kpYSA5JTQDjqBY9IRLR9iPXhImLQJwWvSVaSkpClLbSSqri5Ic0HhvGVzuXMXOadKlpa6QApbBwPEhq+RALwGI0xFUa/DdmJcxMw96ZZTVOpIIIZRIKQSp3CQK72MZjFYGYj4kEfvzEAJFuHvFJiyReAcSrRxRj6RaPlCA6gxN4rTE4CK0QPqaLpi9ohLS5gCpKqQXJEUyZdIOw0uAIQIqxKni9SYiqVAC4ZFY1/ZXKFTlhTOhKgC6XB4sSGKgK15RlzKNAkEqPD6CNhluK/8AHQhCFLT+YjUlHi0gE6QQSSUly/nwgK8670p7uUJcuWgTFLGpKphYOSVknTMSlKuAc2LRjJEkJUoqdRSoFIUx8SXCjzIAG2/KrrtHnYUlctCzpv3baQCXc02IJBt8R2hHg3s19KXb9XiPVz5wDOfi1BSUkhR06mLsGSlQff8AOPSM5IQQTsaelQS93BI6QzwmpRUpRrUC3FLg8iEj3gdGHUVF6i787KFIAjLi6CbEHxJ6kuOtOkGJlhSk/qTpPmCofIoiGCwJNRvx32b73AMOsDlJc6qgKJpzZ7/dIC7LsvASkgMQ6drWv1A6Rbi8qSoE02LC4IcdLvDKSkJTpFacAW+sSIcU3boPLj9YDPf8SUg93QXVxJY6fr1MKV4guEroAQakFkpZkuwpY+gu8bUukMCPLl5QnzTLkKS4YEly4f7vAKpmeKSlDK8RICUitAp0jqSskefkFE7GKmkSlrSEpJKlJHiWo/EVG5NgBannH2OwKgVKCyFbEgjlQAFqb1hapWgaQ+ov4uZufOzcK2eAtxY7pR0BdKtrDgG1NqdYhg8alRYrYb63I4sWD8uTwnxeAWlnBqHB+hesDayQxvx4+cBpMbkyVJKpJBIqpIUDTiCLiEUpLGsGZPPcc0GhBY14G43i2f41mwJq4oONv24wFkgUiSxEpaaRxUBEROIAROAAQuGGETC9IaD8GXgGSUwVhhFCRBMotASmmO4cvHGeDsHhnNWsTWlBU9aQFsiQqYyEhZBZ9EtSjfcISTZ70juPThpYMtAmJox7xIcliL2FibAgQRhEzQshLpBcAoBOlgdVqm4cXqDtGYzKbOnT0y7bFTNSoNDT2F4A7K8rTOnCZqWqWKUSAFUs4LtDXGYMFQISWsKMW2Jbe0G4OSJSQlLaRw6iteRrygrEJ1b7v0LEQCJOB3D2Dv8Atzc8otw2BqKNxexHlbaHUuTaxb79GgtGFDXa713o8APIwiAbNSr/AOvtosVRmSeAMGaAIrKQLhh5/LnAUGU7MGO9f3jvdkBn3u434QXLQ9gfT+Y+WON9m41gBVSeXUwPiJA2q4doY/P5xWqWDXeAx+Z5YCXD86fZ4xnMVgAkOXNT4klm6NeN/mMoFNQCfKpsfpWMri5ehKqgpXzqlQ6cx0JgE+GxAKSlS33SSbnyFlbc4UZphx8SfQC5iubOIVpcKD32iYxZdiHq16QFeUS1aiQzEMXIFXpe9oZTEMARcuBTyO9YCSoKT8LH9J25uIvwWMSqYhKnFCA9gSzF97QBUlFa8K+kRMOsZh5UqWyVFc1dyB4UJ4Am6neu0JlwFQMSiAiUANLkkwzwklojKSBF5W0BegwUlNIWy5jmGMlUBahMM8D8aagc1WfpW7ekDyNJqs6eYFCeYFqPb0gpOC/prmd4jw/l7xAJTdw+9LAPygD8yxBlykpEwkljVWpKaGgHN6hXD1V5KjXNUskqURTUDswsbAG1BYUEUJzTVLIMvVYuoquz2SoJ2ezUtFuCxIABoPKxgDpk7geFW6QfhgT8NX9nb9oTEsqhcH7+sNMBiiA1Bx/iAbyZQAG3zgkoHLqdoVYdQf4j1NzBU7EsHsOHT5wBGhzccv3MfTEJN6jlC6bmQainHsIvwuOJo3tAHHFJcBI/b0iPe2petdunWPkzHdr+ZiBJs1eMBbMI6W+fCBZs+hv9+fkI4tZFORHP1tCrGzUkipFfa5gBcXiSoPSnEb/bwrxUgTEqKSAKEpej1G/WGfdhaiGoR9mEmZymJAL808fsXgEmMy3+oFS2uHAIbYODcXsawBNX43JSWJKbOWJalaeUOgF+JwW/S5ry5b128oAnyCQaDmH3FqwAP/lAEFKXBFQWZ97v9mO4hKaLQ44hvhtuLj946qXs4B3o/wA/OF6sSQsu1HFOFQRXqIDc4TE95L0qWbW2HTfaE+Lk6SwdufHf9oGy7MEnw6g5FFc7MYYY+YTcNx5GovALY+j4xyAveOrVFaS5i0IgOSLw4wheF8iRDHDoaAbYZUoJIX4TqSQosUgVd0tzG49oZZziCcMsgYQBqrEs6mLhgQm/rs0JShwaampRO5bdufuIWYnDzO60kEJWeYoL28vlAKTjzpCNia7UFfS0McNPDpe0ZqXM8el7k+vCHGGU9oDUyVjT4qkhoJw6iqxry3hXg5rortDbBpbe4gCMKkl3LAcGrxd4InSxpq5biTFkmWNNvO28WmWSk0YabuKMOHm0BHDoSBYVswD+cXLWX+n+4ElSiwJLHnFk5elI1BmLu/ClthAGy5e8WlYAFfP57UhBi8/RLdNzX18394T4rtZsElxvs3lAazErpQ15m/JxC+agF3Bf5W35vGaTmsyYzFq1qLXv/qC8Pm1fEVkOHHDbe1IAuah1kPpfZ77QPmWG0qYAVcD78oIQnxAs7uwOxp/EG43CpWkPRRqOKSIDK4+WzUdJZmZ7uR5isDzJJuFb3a/3SGk1Wkn4S9VJNEneu1eIs/MiB8YAQClLE3T4fM8m+cBn5+Bmzl93KGslqWHAuf7Q49YaYn8NsSEKmd7IK9L92CoPxZTM/B6eUQkLnoK5khLvQijBuJ3FqPV+UKcFjcXOmlAnL1EkkFRAAAJPlRNoBHJlkFquDXk1/SNOtRIDk1r57wow08zVskfEXUbbvU+sNViApVH0dVHICcuLpaoHTF8hFYBhIUIuM9tqQOmkdQeUA4wyFKTS97KoGqPD8+AERn4ju0qCQErBqTMKWtaWPEXDuSwPrEJuLVKlASwxUXqs0rYOQPaMpmWNKQHUFElmCn08aBhUtvtAD5hLeaTS4NmfcsHi/Lpted/pCwzHWT9/f0g3L1MrzgNNl8w+LnDiXjAVM/py/aMhNnaUqUS1WH7/AHzhZic3LMKDrAenS8yCSaj1+/sR1Wb6AuqWI2Yh732jyr/lJp4twYsY4rGrUwqPWA9Gxueul0/lFR87QkzDtNqlljXn8r+UV9j8FMnK7twnc6qFuVIPzvsYlBOhRLk0b05cYDDnHKcmpjn/AJSjvXg5+UET8vmAEGWoBJIJYl/4PGL8Jl07/wCPRJ5qPi9QCfSApQqaGUrUEixKVgerWtDnL8UVF9aC36gX5UrX5wXl3ZpUz/unzFUupSkpHkCXO92go5DhkkJly0lQD6yTffpYb7wBOBmL1OSARQknwh76eJhtIxAUCalgzlr7s0DKSUoASEU2c8zuPL1iaQtQGsgUoAf3PlABYiSfY+l/aPsVJ/py6DxFwwYipBBG/EDmRa1mIJULsWN/vlBEqYiZLSgkhQJ2dtQD24EP5GAHwZltMASytKd3pvTg7esZbESjJxC5iaNLUeDE+Ee5ENk4wCYyTXXoIPG59h7QX26wuhBW1VaEt1c//mAy2EwqZaHdyau/39mLkroCDC/E40d2ADWxDRflqT3dYCxURia4hAWpgqUIFlmC5ZgLkiC8IkAgqqP3292gaSqvt60g3Ay9RFrh3oG+m3WA7NlFSdRNSRe5r7Rmszy10Eh6aX6i/wDqNpPw6FTAAsJBPxaTpd6ub84S4xIR3gXpLOBV2v7VgMOoFJbf/YhzkpCg1AR9/SAswlkAKbwm37ji0TyZbLFt6cd2gLcZLL8hUdYHw+ISn4Uppdaw4HkNzDKZhtVAQBz/AGi7DZRKCQVL8QvT4jy+3gA5HezyBLlTZm2oqKEB/wDFgB5mDVdlJr+JaQGsFKU3EVEXf853Q8EtX+S3YeTwwkrmLQJigwX8N3ULvWyekAf2Xw/czKmun2dh1aNZjJg06gfFwrxjMYNIOIQ1AUVB9/eH2PSNNDZwa8ngO5lkpxSCtKtLioJLFTPUAjgG6xlcRlGZyvAlCVp4pWCPcgxsMBjf6ZSNi5bqAa+fvFicy0gpJc7eVw/1gMXhcmxhLzzoT/aFVPFyIbTsv0pYII5g/b+8O5uIe9+W8Dz5lBUHzO0AjweUNeYutwp34B+Ud1gOg0vRdQd+kdxWPIOkFiLgAGnJ2cQGpYmgKUdTHa7bwBE5epQCaKahrc8T7RFM3QuxBoxD9B5cG/uaLJRSPj+GwO/KJ5pL11fSoitvEQwccX8NfoYClXZVE3VP1KCyorSAaCr1FrUhd+JesCULgk+w/Z4LyvtTKlpKZjhqtuWPDjX3jI9p87OIm6i+kOEJ4C/vAKgjqTvDzCIIljVeK8nlBSNShxb6wauAHXFUXKiswHJRgqWqBZZi0GAYSawdLS1fvn984WYYj+70B/cQykT6ij8oBrhc0WlvCkgDdAJvSpfeEM46lqKhVRc7bhvaGcycSCoEAsaBi4FDaKcFhlTFBvzEM7Vrw6QFOZZSDh0FqalJ4XdjzNowksKQTxSQ/Ig/xHtGZyUIly0rbQjVMWSbgJKR1KlPT+0x5hKwC1SpmMKf6apykitf7iSP7fGA/EQBEkhSAz8KcYqlYRajpT4g7OokDnbawjmFmpKVBFNwOFGZuhg+XNDAAsGtz3gHmT5ThpQCpqELmXDCg2F3eC5hSVPdgWD0DvaEcjFBr2vAuKzZ/AKOYDQZbL1THDcR05cKxrBhyp00NLHy4GnOMNk+ICFAgn4WI+Z4xtEZsHcFw1atYDd7M0AkIVLnFI2q4q21R6QDmiJjp0rY7BVAb7jnxG5g7Ns2ShfeJ0hKQzG1amt3tCLC5gcZMASDoBdSmoAGN+NoCpfaJctWiZ4T5uD5EQdKzoK+GsWY3KJM4q1ILflv6iEGJ7NTJSj3CxR6KNacD0gDcbiNVwytiPaKcMCSDs7G9OfEA19IXonK1hGJSpJNEqenrYxoMuRodwNRoX6vbjtAH4WqBqIBelaeRGx/iLHeWUKd0k6Tciz/AL8rcIXLJQvwEgEVBsRtz5eYiE7FuxfcOWqN68fPg48gymfyiFAsQQSLB22J6b8t4TyZZUQAHJjW55hiEp1EFZsG2BD7cqca8I5gMGlPiYalcrbMOEB2RI0ICeA94+VBC4HUYChYipUXzBFBMAOhcFyoEQmL3gDEqA3i+ViCCCGpxAI9DC1KnMFykwDA5nMV4eJ/KNL2oyWBEP8AIHlr/rS1aW1AoSFKG7FLjnAWR5O5cgHzf2j0PJstCA7N5CAyeZdnsXjllIHcSFEOtY8WgWShANOZLOeUEdsskVh8B3OHlvKQNg5J31cfzF+JEehS0h9ovYEMQCOBYwH5hyD/ALmJHiBFb8Wb1i6a6HG3qwj2XPPwxwk5RmytUia7ug+DVxKDavBo8vzrB6FKSoeJK1JLcRQnqIBVOxATLpu5gHAJK16nLDnFmPlnuwOB+kFYZASNN2H+4CxUpYVqQfNL7cuBis5wtJKS4Y2P1g+VOdFaB6fMsLxFWT974nAGoAl6gbU43gLJOYiasOlOncG3KNrInykyGSkIS7khnI4nkL9fXIyMGmWSgMkafE5DizuTf9rQTiM2SJekXpYtQUtzDnqYB/3wUnwexAY9QfaF+Nn867pVyrtyYv1EJf8AnkgmgdgzJof45QOrDYmcQtMpRSk0OpqfpBqN+UA1n4pCk6FoSUltwCHo4PEcf9QZlcrUhyplBIALO7EivCje8JkzlEBMxJBS5fdOzHk4e28M8qnBKVBgCKjYVrcFnLGvKA5nSSgIUKpdjpLtxAPBrGBArvHKWJ3u9ATUcLxPOSNBZbgixPDcUdm32satC3LsOkkLc7U4+dYBbmeZKl4gG6QEgg7p3YbXU0aSeAwUmqSxB4g1BjF9oz//AEL4gtT+N4c9mcbqlKlKuiqf8XqOhPvAMlRQoRcTFK4ClcUKi5cUKgPgmJ6YJn4cgx8lPKA5Ik8o0OS5ZqIcQty+XqVG9yPCMBAMsqwASASIdyzAiKRckwBqDF8tUCIMXSzAFBUeTfizl+ib3iad5XrY9ST6R6siML+LKpPcoKlp71/Cl6lO59Wv+0B5hi8HqRQEuPU7l+hhMuaWc3t7V+UNJGN4uAn52+cD4iUEln1FVRyvf72gB0Y/wsAabV5b9TBMvNlIGlQOmm1zUM3kR6QdlOEGliA5Lc3em9A8OUTJKFh0lRFCEg/EWavnAZvL8FPxBcS1sTVWk1vV1MOMaDB9illTrLJ4Auo9SwHkIdpzzxJSlI8gNTBwnjdy7RTjs1mhS0KUSApnQaO36fy/OAnJyKRJLd3Xious/TpDCQjUlxQPbz8qevGEiMQtIBUygQHq/is4DPZvWGKcXpQ5Li5HDi1YCrF4JCnLAU4nm9NmtGXwU7RMWhdJZNCduCnFW5+UabCKCypc03/KCzCjXp/aHpdoRZrgEoLpUomrB0kAb+IF+hAgFGPnKSopIKg5IcHwghrj/RBBi1CAEkoDEJcgmovR+P8AFoiwUoBwU0FhQig6DgDb1jmJcS5gLMyq+u4+6QGWxynmKJuSX84lgcQZawpNx9keUDrLknnHYDapxiFIEx2Bu+x3ERKwfhIPkYyuHxSk2MdlodyVMeJgNIuKFCFuAnrKghCiob6rAceMWZnjDLXpBCmvT5QHoM7LgYgnJ+UN5f39/doLlQCvL8oY2jVYNGkNA0qKcwzqTh0vNWE8EvUwDsLADkgDibdXgLFdocNK+Oal+CXUfRLx5d2l7c98WSk92LJdgeatyYy2IzyYqgIljggV6qvAex438R5Mt9MtZ/zIT/6hz6tGQzj8XcSp04dCJY/uZz01Ujz6irzC/NP8wVh8C1SkTB/kQOrMfeAYy80xuMUpU3ETdAqpRWrSno7dBCjMcXqLB9KaAPt9YIxeYTFpCFaUyxUISkJBOzgX6wpJgGGGnqbVzA8zWDMPjUt43P8AFPRzC/E+FEtIo4KzzJoD6ARVLWT5QGwTiWS4qk0o+x5ekWCcKKSwIq/E23tCHLCVKYaiXLJDkngABck8I9BwXYKfMT3k4DDoZ1LmKCQBx0fVukBn8BjdAJfgdhQPRzxqY6qcrQlLOoPa9WYm9U1OrjHoOV/h5hJqARiu9A3llLfMm/OHGG/D3CIYhUx2a6eX6eUB5tlmXTD8QoSPFTcODStj7QfiJOnTrIKbkJfbpaPS09mcOkggzKJAbVQgU4PAWa9jpKw8pRQs2c6gTzHr6wHnmKmICVTLEf2tRLMSEsXDVfmeEJZuZ96kpB1Gpcpq+xq7fzD7P+yONw4UtKDMSCTqll6EKNrhiecYbEYlypgBW7FxWnV2eAaFSUuSGWQRpCRelfLfp5wozec0sJG9/wB6Dp7wVgZ0xYOojgHHLbm3pCXN52pVC4FB5C56mAXiJCOCJCA+joMRAj4KaAa5YdAfdXyEUYmWVzKXJpAXemCsLjSkvUkWqzdb+hgPYJZgyQYBlxnu1XaEIeSg10usj00/X0gDO0fbIS3l4dlL3X+VPlxPOMBi8SVqKpiipR3MBrnkuYoWowBCpo4RWtaTtFDRyAkaeUX4bElFrcIHaOpgCMVOe0CRMiOIFR5wBOOFUgEnwi/3aBgYKzFTzC3AfKBTAe4fhBmWDl4PU0tOIC1CYSHWQSdDG+lmtGg7fY7vcBOShWl0uHo7EFgN4/O2W96ZqUyAtU0/CmWCVHomsei5D2ZzLEHVPdKWI/qKrX9IgGv4c9oO4kkTEy0JSGB3mKJckvwoI1UvtyhRZBB5/wCoAwv4ZSmR3swrKdmIS5vR6xo8v7OpkBpaEAckge8AVlmPXNBZBI5hotlzykspJHzipWMVKoUqrSgf5QRKWZv5WHE/SANlEtYiEXaDsXhMZWdLGv8AvR4VdSLjzhsuWbaq+dYrTMUm5LQHnObfhhMCSMNPSTXSmYGb/wC6X25R5Z2n7OYnBrCcRKKAfhXdK9yyhvyNY/UkqcDeF3abs7LxmGmSFUCx4Sz6Vj4VDmC0B+UolB+f5NNwc9ciellp4WUk/CpJ4GF4gPo6lDxyJIgJISI4BHRHxMB6R2mznuEoSksqYT4v7UD4j/lUAeceeYjEFalHj8toOz/Mu/nqV+UeFA/SPrU9YVJNTAdlmJM8VpNYsMBUDHWjkwR8DAcBiUcUI4kwE4+lDxp/yHzj6CsqlapyeCXWfJIKvmAOsBRjFOtZ/UfoI9C/Db8NEY6UnE4mapMoqIEpA8SwksSpf5QS9AH5iPOJp+cbHsR+IM3AyzIIeSVFVG1JJuA+xvAe95flWGwiNGGky5WzhIc8ybnqYjMxsuWKkR5XivxVQaIQW4k1MZbMu3MyYqjgceUB7DmvbWXK+EueUIp34jEsEpJJsAKvGByuRMxSml6idybCPUOyvZeVhkuTrmH4lqv04CAMyTMMXOqtIlp2BDq/iH81Kt1L6NCyfiEgEBYSfeF6O0CUq8c0HrAPFBQYhT+fvHxmzQbBQ+9oGkZ3KVYiC0TApqiAnKmOD4VJbctWCpc4iK5S28ucWulTlmMB5N+NWE74JnhLKk+FXHQo7+Sh7mPITH6Gz8JmKVLUxStJQrmD9I8HznLVYecuSu6Cz/3J/KociGgATHyTHDHQICZNY6BHGiUB80Vp+KLTFP5usB1V4siMwViSIDml4qZjF0RnJ3gIxFQicsx8RAcBhllpCJc2YdxoHsSR/wCo6wrFILxkxkS0DhqPmqvyaADUXjjR2PhAcjS9jex07HLdjLw6T/UnEUA3CH+JflbeFnZ+XJOKkjE/9JWNdWpVnOwdn5R7TjO08oSgEaJcpAZKUkAFuAG3OAaYTDYfDp0ykCWhKQkDi25JuYyPaPtYZZKZZvvGYzrtkpZIQfSGfZ/LdaULJCyuuo7eQgM7i83xC1N/UK1WSAXMbPIfw8nz0JmT53dE/lA1K67CNBhJcqVLLtr40fpwjkjPiKAFTG77QHZf4drT/wBeMI80QTh+zuOlkacRKWOYIg3D9owfiYU4wwkZilViIA7ByFhPjIKuUdmhgePyiMnEhqF4Fx+ZgIIrAZTFl5qq0O/B4yH4m5AvQjEDxGWgBTXMs7nyPsY1HdkLUp3BP+4Z5ssFKHAIIUlQ4jhAfnpUWJhr2tyY4WeUh9CvEg/p4dIUiAlH0ceOXgP/2Q==">
            <a:hlinkClick r:id="rId3"/>
          </p:cNvPr>
          <p:cNvSpPr>
            <a:spLocks noChangeAspect="1" noChangeArrowheads="1"/>
          </p:cNvSpPr>
          <p:nvPr/>
        </p:nvSpPr>
        <p:spPr bwMode="auto">
          <a:xfrm>
            <a:off x="307975" y="-868363"/>
            <a:ext cx="2133600" cy="21336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Tree>
    <p:extLst>
      <p:ext uri="{BB962C8B-B14F-4D97-AF65-F5344CB8AC3E}">
        <p14:creationId xmlns:p14="http://schemas.microsoft.com/office/powerpoint/2010/main" xmlns="" val="40233885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r>
              <a:rPr lang="cs-CZ" dirty="0" smtClean="0"/>
              <a:t>Americký </a:t>
            </a:r>
            <a:r>
              <a:rPr lang="cs-CZ" dirty="0" smtClean="0">
                <a:solidFill>
                  <a:schemeClr val="accent2"/>
                </a:solidFill>
              </a:rPr>
              <a:t>básník a prozaik</a:t>
            </a:r>
          </a:p>
          <a:p>
            <a:r>
              <a:rPr lang="cs-CZ" dirty="0" smtClean="0"/>
              <a:t>„</a:t>
            </a:r>
            <a:r>
              <a:rPr lang="cs-CZ" dirty="0" smtClean="0">
                <a:solidFill>
                  <a:schemeClr val="accent2"/>
                </a:solidFill>
              </a:rPr>
              <a:t>Pozdní beatník</a:t>
            </a:r>
            <a:r>
              <a:rPr lang="cs-CZ" dirty="0" smtClean="0"/>
              <a:t>“ (sám se k beat generation nepočítal), vrchol tvorby v 70. a 80. letech 20. století</a:t>
            </a:r>
          </a:p>
          <a:p>
            <a:r>
              <a:rPr lang="cs-CZ" dirty="0" smtClean="0"/>
              <a:t>Svůj život naplnil tuláctvím, přivyděláváním v nejrůznějších dělnických profesích, spisovatelskou prací; potýkal se s alkoholem</a:t>
            </a:r>
          </a:p>
          <a:p>
            <a:r>
              <a:rPr lang="cs-CZ" dirty="0" smtClean="0">
                <a:solidFill>
                  <a:schemeClr val="accent2"/>
                </a:solidFill>
              </a:rPr>
              <a:t>Výrazně autobiografické dílo</a:t>
            </a:r>
            <a:r>
              <a:rPr lang="cs-CZ" dirty="0" smtClean="0"/>
              <a:t>, hlavní hrdina </a:t>
            </a:r>
            <a:r>
              <a:rPr lang="cs-CZ" dirty="0" smtClean="0">
                <a:solidFill>
                  <a:schemeClr val="accent2"/>
                </a:solidFill>
              </a:rPr>
              <a:t>HENRY CHINASKI </a:t>
            </a:r>
            <a:r>
              <a:rPr lang="cs-CZ" dirty="0" smtClean="0"/>
              <a:t>je autorovo alterego (má podobné životní zkušenosti a prezentuje autorovy názory, hodnoty a postoje; objevuje se ve většině jeho děl)</a:t>
            </a:r>
          </a:p>
          <a:p>
            <a:r>
              <a:rPr lang="cs-CZ" dirty="0" smtClean="0">
                <a:solidFill>
                  <a:schemeClr val="accent2"/>
                </a:solidFill>
              </a:rPr>
              <a:t>Postavy značně živočišné a pudové </a:t>
            </a:r>
            <a:r>
              <a:rPr lang="cs-CZ" dirty="0" smtClean="0"/>
              <a:t>(sex, jídlo, alkohol, poezie, sázky na koně, sklony k násilí a potulce), dokonce chodí na toaletu</a:t>
            </a:r>
          </a:p>
          <a:p>
            <a:r>
              <a:rPr lang="cs-CZ" dirty="0" smtClean="0">
                <a:solidFill>
                  <a:schemeClr val="accent2"/>
                </a:solidFill>
              </a:rPr>
              <a:t>Otevřenost výpovědi, cynismus, vulgarita, „chlapský výraz“</a:t>
            </a:r>
          </a:p>
          <a:p>
            <a:r>
              <a:rPr lang="cs-CZ" dirty="0" smtClean="0"/>
              <a:t>Má své obdivovatele i znechucené odpůrce</a:t>
            </a:r>
            <a:endParaRPr lang="cs-CZ" dirty="0"/>
          </a:p>
        </p:txBody>
      </p:sp>
      <p:sp>
        <p:nvSpPr>
          <p:cNvPr id="2" name="Title 1"/>
          <p:cNvSpPr>
            <a:spLocks noGrp="1"/>
          </p:cNvSpPr>
          <p:nvPr>
            <p:ph type="title"/>
          </p:nvPr>
        </p:nvSpPr>
        <p:spPr/>
        <p:txBody>
          <a:bodyPr/>
          <a:lstStyle/>
          <a:p>
            <a:r>
              <a:rPr lang="cs-CZ" dirty="0" smtClean="0"/>
              <a:t>Charles Bukowski (1920-1994)</a:t>
            </a:r>
            <a:endParaRPr lang="cs-CZ" dirty="0"/>
          </a:p>
        </p:txBody>
      </p:sp>
    </p:spTree>
    <p:extLst>
      <p:ext uri="{BB962C8B-B14F-4D97-AF65-F5344CB8AC3E}">
        <p14:creationId xmlns:p14="http://schemas.microsoft.com/office/powerpoint/2010/main" xmlns="" val="8888262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cs-CZ" dirty="0" smtClean="0">
                <a:solidFill>
                  <a:schemeClr val="accent2"/>
                </a:solidFill>
              </a:rPr>
              <a:t>VŠECHNY ŘITĚ SVĚTA I  TA MÁ </a:t>
            </a:r>
            <a:r>
              <a:rPr lang="cs-CZ" dirty="0" smtClean="0"/>
              <a:t>(vyd. 1973) -  povídková kniha, syrové, drsné i banální příběhy, syrový humor</a:t>
            </a:r>
          </a:p>
          <a:p>
            <a:r>
              <a:rPr lang="cs-CZ" dirty="0" smtClean="0">
                <a:solidFill>
                  <a:schemeClr val="accent2"/>
                </a:solidFill>
              </a:rPr>
              <a:t>HOLLYWOOD</a:t>
            </a:r>
            <a:r>
              <a:rPr lang="cs-CZ" dirty="0" smtClean="0"/>
              <a:t> (vyd. 1989)  – román, Henry Chinaski zažívá natáčení filmu podle svého scénáře</a:t>
            </a:r>
          </a:p>
          <a:p>
            <a:r>
              <a:rPr lang="cs-CZ" dirty="0" smtClean="0">
                <a:solidFill>
                  <a:schemeClr val="accent2"/>
                </a:solidFill>
              </a:rPr>
              <a:t>Výbory poezie</a:t>
            </a:r>
            <a:r>
              <a:rPr lang="cs-CZ" dirty="0" smtClean="0"/>
              <a:t>, knihy rozhovorů</a:t>
            </a:r>
            <a:endParaRPr lang="cs-CZ" dirty="0"/>
          </a:p>
        </p:txBody>
      </p:sp>
      <p:sp>
        <p:nvSpPr>
          <p:cNvPr id="3" name="Title 2"/>
          <p:cNvSpPr>
            <a:spLocks noGrp="1"/>
          </p:cNvSpPr>
          <p:nvPr>
            <p:ph type="title"/>
          </p:nvPr>
        </p:nvSpPr>
        <p:spPr/>
        <p:txBody>
          <a:bodyPr/>
          <a:lstStyle/>
          <a:p>
            <a:r>
              <a:rPr lang="cs-CZ" dirty="0" smtClean="0"/>
              <a:t>dílo</a:t>
            </a:r>
            <a:endParaRPr lang="cs-CZ" dirty="0"/>
          </a:p>
        </p:txBody>
      </p:sp>
    </p:spTree>
    <p:extLst>
      <p:ext uri="{BB962C8B-B14F-4D97-AF65-F5344CB8AC3E}">
        <p14:creationId xmlns:p14="http://schemas.microsoft.com/office/powerpoint/2010/main" xmlns="" val="809957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cs-CZ" dirty="0" smtClean="0"/>
              <a:t>	</a:t>
            </a:r>
            <a:r>
              <a:rPr lang="cs-CZ" i="1" dirty="0" smtClean="0"/>
              <a:t>„…Nastoupili jsme do auta, nastartoval jsem motor a pomalu jsme se prodírali skrze ně, jak nás obstoupili, zvolna nám uvolňovali cestu, někteří posílali polibky, jiní mě gestem posílali do prdele, pár jich bušilo na okna. Nakonec jsme se jimi prodrali.</a:t>
            </a:r>
          </a:p>
          <a:p>
            <a:r>
              <a:rPr lang="cs-CZ" i="1" dirty="0"/>
              <a:t>	</a:t>
            </a:r>
            <a:r>
              <a:rPr lang="cs-CZ" i="1" dirty="0" smtClean="0"/>
              <a:t>Dostali jsme se na silnici a pokračovali v jízdě.</a:t>
            </a:r>
          </a:p>
          <a:p>
            <a:r>
              <a:rPr lang="cs-CZ" i="1" dirty="0"/>
              <a:t>	</a:t>
            </a:r>
            <a:r>
              <a:rPr lang="cs-CZ" i="1" dirty="0" smtClean="0"/>
              <a:t>„Takže,“ řekla Sarah, „tohle jsou tvoji čtenáři?“</a:t>
            </a:r>
          </a:p>
          <a:p>
            <a:r>
              <a:rPr lang="cs-CZ" i="1" dirty="0"/>
              <a:t>	</a:t>
            </a:r>
            <a:r>
              <a:rPr lang="cs-CZ" i="1" dirty="0" smtClean="0"/>
              <a:t>„Myslím, že většina z nich.“</a:t>
            </a:r>
          </a:p>
          <a:p>
            <a:r>
              <a:rPr lang="cs-CZ" i="1" dirty="0"/>
              <a:t>	</a:t>
            </a:r>
            <a:r>
              <a:rPr lang="cs-CZ" i="1" dirty="0" smtClean="0"/>
              <a:t>„Žádní inteligentní lidi tě nečtou?“</a:t>
            </a:r>
          </a:p>
          <a:p>
            <a:r>
              <a:rPr lang="cs-CZ" i="1" dirty="0"/>
              <a:t>	</a:t>
            </a:r>
            <a:r>
              <a:rPr lang="cs-CZ" i="1" dirty="0" smtClean="0"/>
              <a:t>„Doufám.“</a:t>
            </a:r>
            <a:endParaRPr lang="cs-CZ" i="1" dirty="0"/>
          </a:p>
        </p:txBody>
      </p:sp>
      <p:sp>
        <p:nvSpPr>
          <p:cNvPr id="3" name="Title 2"/>
          <p:cNvSpPr>
            <a:spLocks noGrp="1"/>
          </p:cNvSpPr>
          <p:nvPr>
            <p:ph type="title"/>
          </p:nvPr>
        </p:nvSpPr>
        <p:spPr/>
        <p:txBody>
          <a:bodyPr/>
          <a:lstStyle/>
          <a:p>
            <a:r>
              <a:rPr lang="cs-CZ" dirty="0" smtClean="0"/>
              <a:t>Ukázka z románu Hollywood</a:t>
            </a:r>
            <a:endParaRPr lang="cs-CZ" dirty="0"/>
          </a:p>
        </p:txBody>
      </p:sp>
    </p:spTree>
    <p:extLst>
      <p:ext uri="{BB962C8B-B14F-4D97-AF65-F5344CB8AC3E}">
        <p14:creationId xmlns:p14="http://schemas.microsoft.com/office/powerpoint/2010/main" xmlns="" val="42324940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342900" indent="-342900">
              <a:buFont typeface="+mj-lt"/>
              <a:buAutoNum type="arabicPeriod"/>
            </a:pPr>
            <a:r>
              <a:rPr lang="cs-CZ" dirty="0" smtClean="0"/>
              <a:t>Zařaďte osobnost spisovatele Ch. Bukowského do kontextu světové literatury po r. 1945</a:t>
            </a:r>
          </a:p>
          <a:p>
            <a:pPr marL="342900" indent="-342900">
              <a:buFont typeface="+mj-lt"/>
              <a:buAutoNum type="arabicPeriod"/>
            </a:pPr>
            <a:r>
              <a:rPr lang="cs-CZ" dirty="0" smtClean="0"/>
              <a:t>Vzpomeňte znaky beat generation, jak se projevují v díle Bukowského?</a:t>
            </a:r>
          </a:p>
          <a:p>
            <a:pPr marL="342900" indent="-342900">
              <a:buFont typeface="+mj-lt"/>
              <a:buAutoNum type="arabicPeriod"/>
            </a:pPr>
            <a:r>
              <a:rPr lang="cs-CZ" dirty="0" smtClean="0"/>
              <a:t>Naleznete nějakého českého autora podobného ražení, jako je Ch. Bukowski?</a:t>
            </a:r>
          </a:p>
          <a:p>
            <a:pPr marL="342900" indent="-342900">
              <a:buFont typeface="+mj-lt"/>
              <a:buAutoNum type="arabicPeriod"/>
            </a:pPr>
            <a:r>
              <a:rPr lang="cs-CZ" dirty="0" smtClean="0"/>
              <a:t>Na základě ukázky z románu Hollywood charakterizujte autorovu popularitu.</a:t>
            </a:r>
            <a:endParaRPr lang="cs-CZ" dirty="0"/>
          </a:p>
        </p:txBody>
      </p:sp>
      <p:sp>
        <p:nvSpPr>
          <p:cNvPr id="2" name="Title 1"/>
          <p:cNvSpPr>
            <a:spLocks noGrp="1"/>
          </p:cNvSpPr>
          <p:nvPr>
            <p:ph type="title"/>
          </p:nvPr>
        </p:nvSpPr>
        <p:spPr/>
        <p:txBody>
          <a:bodyPr/>
          <a:lstStyle/>
          <a:p>
            <a:r>
              <a:rPr lang="cs-CZ" dirty="0" smtClean="0"/>
              <a:t>Otázky a úkoly</a:t>
            </a:r>
            <a:endParaRPr lang="cs-CZ" dirty="0"/>
          </a:p>
        </p:txBody>
      </p:sp>
    </p:spTree>
    <p:extLst>
      <p:ext uri="{BB962C8B-B14F-4D97-AF65-F5344CB8AC3E}">
        <p14:creationId xmlns:p14="http://schemas.microsoft.com/office/powerpoint/2010/main" xmlns="" val="36150357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r>
              <a:rPr lang="cs-CZ" dirty="0" smtClean="0"/>
              <a:t>PROKOP, V., </a:t>
            </a:r>
            <a:r>
              <a:rPr lang="cs-CZ" i="1" dirty="0" smtClean="0"/>
              <a:t>Přehled světové literatury 20. století</a:t>
            </a:r>
            <a:r>
              <a:rPr lang="cs-CZ" dirty="0" smtClean="0"/>
              <a:t>. Sokolov: O.K.-Soft, </a:t>
            </a:r>
            <a:r>
              <a:rPr lang="cs-CZ" smtClean="0"/>
              <a:t>2003</a:t>
            </a:r>
            <a:r>
              <a:rPr lang="cs-CZ" smtClean="0"/>
              <a:t>.</a:t>
            </a:r>
            <a:endParaRPr lang="cs-CZ" dirty="0" smtClean="0"/>
          </a:p>
        </p:txBody>
      </p:sp>
      <p:sp>
        <p:nvSpPr>
          <p:cNvPr id="2" name="Title 1"/>
          <p:cNvSpPr>
            <a:spLocks noGrp="1"/>
          </p:cNvSpPr>
          <p:nvPr>
            <p:ph type="title"/>
          </p:nvPr>
        </p:nvSpPr>
        <p:spPr/>
        <p:txBody>
          <a:bodyPr/>
          <a:lstStyle/>
          <a:p>
            <a:r>
              <a:rPr lang="cs-CZ" dirty="0" smtClean="0"/>
              <a:t>Literatura a zdroje</a:t>
            </a:r>
            <a:endParaRPr lang="cs-CZ" dirty="0"/>
          </a:p>
        </p:txBody>
      </p:sp>
    </p:spTree>
    <p:extLst>
      <p:ext uri="{BB962C8B-B14F-4D97-AF65-F5344CB8AC3E}">
        <p14:creationId xmlns:p14="http://schemas.microsoft.com/office/powerpoint/2010/main" xmlns="" val="15873509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TC101790491[[fn=Mylar]]</Template>
  <TotalTime>45</TotalTime>
  <Words>277</Words>
  <Application>Microsoft Office PowerPoint</Application>
  <PresentationFormat>Předvádění na obrazovce (4:3)</PresentationFormat>
  <Paragraphs>33</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Mylar</vt:lpstr>
      <vt:lpstr>DĚJINY LITERATURY </vt:lpstr>
      <vt:lpstr>Charles Bukowski, zdroj: https://www.google.cz/search?hl=cs&amp;site=imghp&amp;tbm=isch&amp;source=hp&amp;biw=1301&amp;bih=546&amp;q=charles+bukowski&amp;oq=charles+bukowski&amp;gs_l=img.3..0l4j0i24l6.1292.7893.0.8620.17.11.0.6.6.0.167.1333.2j9.11.0....0...1ac.1.26.img..0.17.1410.vYFD7Wl8AdQ </vt:lpstr>
      <vt:lpstr>Charles Bukowski (1920-1994)</vt:lpstr>
      <vt:lpstr>dílo</vt:lpstr>
      <vt:lpstr>Ukázka z románu Hollywood</vt:lpstr>
      <vt:lpstr>Otázky a úkoly</vt:lpstr>
      <vt:lpstr>Literatura a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DĚJINY LITERATURY</dc:title>
  <dc:creator>LLL</dc:creator>
  <cp:lastModifiedBy>spravce2</cp:lastModifiedBy>
  <cp:revision>23</cp:revision>
  <dcterms:created xsi:type="dcterms:W3CDTF">2013-08-29T13:35:12Z</dcterms:created>
  <dcterms:modified xsi:type="dcterms:W3CDTF">2014-05-31T11:43:52Z</dcterms:modified>
</cp:coreProperties>
</file>