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57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3D21AC0-D25B-4D43-B306-17E0C6534E4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6FCFC76-C01A-47A9-B7BA-95012CD711F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21AC0-D25B-4D43-B306-17E0C6534E4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CFC76-C01A-47A9-B7BA-95012CD711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21AC0-D25B-4D43-B306-17E0C6534E4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CFC76-C01A-47A9-B7BA-95012CD71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21AC0-D25B-4D43-B306-17E0C6534E4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CFC76-C01A-47A9-B7BA-95012CD711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21AC0-D25B-4D43-B306-17E0C6534E4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CFC76-C01A-47A9-B7BA-95012CD711F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21AC0-D25B-4D43-B306-17E0C6534E4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CFC76-C01A-47A9-B7BA-95012CD711F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21AC0-D25B-4D43-B306-17E0C6534E4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CFC76-C01A-47A9-B7BA-95012CD71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21AC0-D25B-4D43-B306-17E0C6534E4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CFC76-C01A-47A9-B7BA-95012CD71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21AC0-D25B-4D43-B306-17E0C6534E4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CFC76-C01A-47A9-B7BA-95012CD71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21AC0-D25B-4D43-B306-17E0C6534E4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CFC76-C01A-47A9-B7BA-95012CD711F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21AC0-D25B-4D43-B306-17E0C6534E4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CFC76-C01A-47A9-B7BA-95012CD711F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3D21AC0-D25B-4D43-B306-17E0C6534E40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6FCFC76-C01A-47A9-B7BA-95012CD71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z/search?hl=cs&amp;site=imghp&amp;tbm=isch&amp;source=hp&amp;biw=1301&amp;bih=546&amp;q=ladislav+kl%C3%ADma&amp;oq=ladislav+kl%C3%ADma&amp;gs_l=img.3..0j0i24l9.1363.4144.0.4896.14.10.0.4.4.0.196.1213.3j7.10.0....0...1ac.1.25.img..4.10.711.qfCskOxRwms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600" dirty="0" smtClean="0"/>
              <a:t>DĚJINY LITERATURY</a:t>
            </a:r>
            <a:endParaRPr lang="cs-CZ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6000" dirty="0" smtClean="0"/>
              <a:t>LADISLAV KLÍMA</a:t>
            </a:r>
            <a:endParaRPr lang="cs-CZ" sz="6000" dirty="0"/>
          </a:p>
        </p:txBody>
      </p:sp>
      <p:sp>
        <p:nvSpPr>
          <p:cNvPr id="4" name="Rectangle 3"/>
          <p:cNvSpPr/>
          <p:nvPr/>
        </p:nvSpPr>
        <p:spPr>
          <a:xfrm>
            <a:off x="4067944" y="6118427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cs-CZ" sz="1200" dirty="0" smtClean="0"/>
              <a:t>ČÍSLO DUM: VY_32_INOVACE_CJL_3_116</a:t>
            </a:r>
            <a:endParaRPr lang="cs-CZ" sz="1200" dirty="0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928662" y="0"/>
            <a:ext cx="774122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 </a:t>
            </a:r>
          </a:p>
          <a:p>
            <a:pPr algn="ctr"/>
            <a:r>
              <a:rPr lang="cs-CZ" sz="1200" b="1" dirty="0" smtClean="0">
                <a:solidFill>
                  <a:schemeClr val="bg1">
                    <a:lumMod val="95000"/>
                  </a:schemeClr>
                </a:solidFill>
              </a:rPr>
              <a:t>Číslo projektu: CZ.1.07./1.5.00/34.0938  Název projektu: Zlepšení podmínek pro vzdělávání na SUŠ, Ostrava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</a:p>
          <a:p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 </a:t>
            </a:r>
            <a:endParaRPr lang="cs-CZ" sz="12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6" name="Obrázek 5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0045557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Ladislav Klíma, </a:t>
            </a:r>
            <a:r>
              <a:rPr lang="cs-CZ" sz="1000" dirty="0"/>
              <a:t>zdroj: </a:t>
            </a:r>
            <a:r>
              <a:rPr lang="cs-CZ" sz="1000" dirty="0">
                <a:hlinkClick r:id="rId2"/>
              </a:rPr>
              <a:t>https://www.google.cz/search?hl=cs&amp;site=imghp&amp;tbm=isch&amp;source=hp&amp;biw=1301&amp;bih=546&amp;q=ladislav+kl%C3%ADma&amp;oq=ladislav+kl%C3%ADma&amp;gs_l=img.3..0j0i24l9.1363.4144.0.4896.14.10.0.4.4.0.196.1213.3j7.10.0....0...1ac.1.25.img..</a:t>
            </a:r>
            <a:r>
              <a:rPr lang="cs-CZ" sz="1000" dirty="0" smtClean="0">
                <a:hlinkClick r:id="rId2"/>
              </a:rPr>
              <a:t>4.10.711.qfCskOxRwms</a:t>
            </a:r>
            <a:r>
              <a:rPr lang="cs-CZ" sz="1000" dirty="0" smtClean="0"/>
              <a:t> </a:t>
            </a: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2965621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Filozof, prozaik a esejista, </a:t>
            </a:r>
            <a:r>
              <a:rPr lang="cs-CZ" dirty="0" smtClean="0">
                <a:solidFill>
                  <a:schemeClr val="accent2"/>
                </a:solidFill>
              </a:rPr>
              <a:t>EXPRESIONISMUS</a:t>
            </a:r>
          </a:p>
          <a:p>
            <a:r>
              <a:rPr lang="cs-CZ" dirty="0" smtClean="0"/>
              <a:t>Podivínský samotář, plachý a neklidný, extrémní individualista</a:t>
            </a:r>
          </a:p>
          <a:p>
            <a:r>
              <a:rPr lang="cs-CZ" dirty="0" smtClean="0"/>
              <a:t>Nevydělával, žil ze zděděného jmění, poslední roky žil v hotelu, jejž mu platili jeho přátelé a obdivovatelé (např. O. Březina), zápasil s alkoholismem</a:t>
            </a:r>
          </a:p>
          <a:p>
            <a:r>
              <a:rPr lang="cs-CZ" dirty="0" smtClean="0"/>
              <a:t>Psal </a:t>
            </a:r>
            <a:r>
              <a:rPr lang="cs-CZ" dirty="0" smtClean="0">
                <a:solidFill>
                  <a:schemeClr val="accent2"/>
                </a:solidFill>
              </a:rPr>
              <a:t>horory</a:t>
            </a:r>
            <a:r>
              <a:rPr lang="cs-CZ" dirty="0" smtClean="0"/>
              <a:t> a zvláštní </a:t>
            </a:r>
            <a:r>
              <a:rPr lang="cs-CZ" dirty="0" smtClean="0">
                <a:solidFill>
                  <a:schemeClr val="accent2"/>
                </a:solidFill>
              </a:rPr>
              <a:t>fantastické děsivé prózy</a:t>
            </a:r>
          </a:p>
          <a:p>
            <a:r>
              <a:rPr lang="cs-CZ" dirty="0" smtClean="0"/>
              <a:t>Jeho texty se hemží </a:t>
            </a:r>
            <a:r>
              <a:rPr lang="cs-CZ" dirty="0" smtClean="0">
                <a:solidFill>
                  <a:schemeClr val="accent2"/>
                </a:solidFill>
              </a:rPr>
              <a:t>výstředními duševními stavy</a:t>
            </a:r>
            <a:r>
              <a:rPr lang="cs-CZ" dirty="0" smtClean="0"/>
              <a:t>, sny a </a:t>
            </a:r>
            <a:r>
              <a:rPr lang="cs-CZ" dirty="0" smtClean="0">
                <a:solidFill>
                  <a:schemeClr val="accent2"/>
                </a:solidFill>
              </a:rPr>
              <a:t>halucinacemi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2"/>
                </a:solidFill>
              </a:rPr>
              <a:t>groteskními děsy</a:t>
            </a:r>
            <a:r>
              <a:rPr lang="cs-CZ" dirty="0" smtClean="0"/>
              <a:t>, místy zvrácenou erotikou</a:t>
            </a:r>
          </a:p>
          <a:p>
            <a:r>
              <a:rPr lang="cs-CZ" dirty="0" smtClean="0"/>
              <a:t>Před koncem života většinu svých textů spálil</a:t>
            </a:r>
            <a:endParaRPr lang="cs-CZ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Ladislav Klíma (1878–1928)</a:t>
            </a:r>
            <a:endParaRPr lang="cs-CZ" sz="4800" dirty="0"/>
          </a:p>
        </p:txBody>
      </p:sp>
    </p:spTree>
    <p:extLst>
      <p:ext uri="{BB962C8B-B14F-4D97-AF65-F5344CB8AC3E}">
        <p14:creationId xmlns="" xmlns:p14="http://schemas.microsoft.com/office/powerpoint/2010/main" val="21537228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Egocentrický filozof</a:t>
            </a:r>
          </a:p>
          <a:p>
            <a:r>
              <a:rPr lang="cs-CZ" dirty="0" smtClean="0"/>
              <a:t>VOLUNTARISTA</a:t>
            </a:r>
            <a:r>
              <a:rPr lang="cs-CZ" smtClean="0"/>
              <a:t>, SOLIPSISTA </a:t>
            </a:r>
            <a:r>
              <a:rPr lang="cs-CZ" dirty="0" smtClean="0"/>
              <a:t>(věřil v moc vůle (své vůle), a že celý svět je součástí jeho JÁ)</a:t>
            </a:r>
          </a:p>
          <a:p>
            <a:r>
              <a:rPr lang="cs-CZ" dirty="0" smtClean="0"/>
              <a:t>Já = JÁ = BŮH = VOLNOST</a:t>
            </a:r>
          </a:p>
          <a:p>
            <a:pPr marL="0" indent="0">
              <a:buNone/>
            </a:pPr>
            <a:r>
              <a:rPr lang="cs-CZ" i="1" dirty="0" smtClean="0"/>
              <a:t>„Svět je to, co v každý okamžik já z něho chci míti.“</a:t>
            </a:r>
          </a:p>
          <a:p>
            <a:r>
              <a:rPr lang="cs-CZ" dirty="0" smtClean="0"/>
              <a:t>Svoji filozofii ověřoval v praxi (zadával si náročné úkoly, které překonával silou vůle: snědl živou myš, v zimě netopil, sprintoval po horách, ležel dlouho na sněhu apod.)</a:t>
            </a:r>
          </a:p>
          <a:p>
            <a:r>
              <a:rPr lang="cs-CZ" dirty="0" smtClean="0"/>
              <a:t>Ignoroval společnost a její morálku</a:t>
            </a:r>
          </a:p>
          <a:p>
            <a:endParaRPr lang="cs-CZ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Klímova filozofie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782365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UTRPENÍ KNÍŽETE STERNENHOCHA </a:t>
            </a:r>
            <a:r>
              <a:rPr lang="cs-CZ" dirty="0" smtClean="0"/>
              <a:t>(vyd. 1928) – „groteskní romaneto“, téměř halucinogenní příběh šílenství propadajícího Sternenhocha a jeho ženy Helgy, jejich svět je obludný žalář plný sadomasochistického utrpení, smazaná hranice mezi skutečností a snem, téma smrti a nesmrtelnosti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SLAVNÁ NEMESIS A JINÉ PŘÍBĚHY </a:t>
            </a:r>
            <a:r>
              <a:rPr lang="cs-CZ" dirty="0" smtClean="0"/>
              <a:t>(vyd. 1932) – sbírka hororů a děsivých povídek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VLASTNÍ ŽIVOTOPIS </a:t>
            </a:r>
            <a:r>
              <a:rPr lang="cs-CZ" dirty="0" smtClean="0"/>
              <a:t>(vyd. 1937)</a:t>
            </a:r>
            <a:endParaRPr lang="cs-CZ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064885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Zařaďte osobnost Ladislava Klímy do kontextu dějin české literatury.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Narazili jste někdy na umělce podobně svérázného?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Shrňte stručně svými slovy Klímovu filozofii.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Zopakujte znaky expresionismu. Kteří další čeští tvůrci spadají do tohoto směru?</a:t>
            </a:r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66620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KLÍMA, L., </a:t>
            </a:r>
            <a:r>
              <a:rPr lang="cs-CZ" i="1" dirty="0"/>
              <a:t>Utrpení knížete Sternenhocha</a:t>
            </a:r>
            <a:r>
              <a:rPr lang="cs-CZ" dirty="0"/>
              <a:t>. Praha: Paseka, 1990.</a:t>
            </a:r>
          </a:p>
          <a:p>
            <a:r>
              <a:rPr lang="cs-CZ" dirty="0"/>
              <a:t>KLÍMA, L., </a:t>
            </a:r>
            <a:r>
              <a:rPr lang="cs-CZ" i="1" dirty="0"/>
              <a:t>Vlastní životopis</a:t>
            </a:r>
            <a:r>
              <a:rPr lang="cs-CZ" dirty="0"/>
              <a:t>. Polička: Argo, 1992.</a:t>
            </a:r>
          </a:p>
          <a:p>
            <a:r>
              <a:rPr lang="cs-CZ" dirty="0" smtClean="0"/>
              <a:t>PROKOP, V., </a:t>
            </a:r>
            <a:r>
              <a:rPr lang="cs-CZ" i="1" dirty="0" smtClean="0"/>
              <a:t>Přehled české literatury 20. století. </a:t>
            </a:r>
            <a:r>
              <a:rPr lang="cs-CZ" dirty="0" smtClean="0"/>
              <a:t>Sokolov: O.K.-Soft, 2002.</a:t>
            </a:r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 a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268509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45</TotalTime>
  <Words>351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Hardcover</vt:lpstr>
      <vt:lpstr>DĚJINY LITERATURY</vt:lpstr>
      <vt:lpstr>Ladislav Klíma, zdroj: https://www.google.cz/search?hl=cs&amp;site=imghp&amp;tbm=isch&amp;source=hp&amp;biw=1301&amp;bih=546&amp;q=ladislav+kl%C3%ADma&amp;oq=ladislav+kl%C3%ADma&amp;gs_l=img.3..0j0i24l9.1363.4144.0.4896.14.10.0.4.4.0.196.1213.3j7.10.0....0...1ac.1.25.img..4.10.711.qfCskOxRwms </vt:lpstr>
      <vt:lpstr>Ladislav Klíma (1878–1928)</vt:lpstr>
      <vt:lpstr>Klímova filozofie</vt:lpstr>
      <vt:lpstr>dílo</vt:lpstr>
      <vt:lpstr>Otázky a úkoly</vt:lpstr>
      <vt:lpstr>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DĚJINY LITERATURY</dc:title>
  <dc:creator>LLL</dc:creator>
  <cp:lastModifiedBy>spravce2</cp:lastModifiedBy>
  <cp:revision>16</cp:revision>
  <dcterms:created xsi:type="dcterms:W3CDTF">2013-08-28T08:46:48Z</dcterms:created>
  <dcterms:modified xsi:type="dcterms:W3CDTF">2014-05-31T11:50:31Z</dcterms:modified>
</cp:coreProperties>
</file>