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990000"/>
    <a:srgbClr val="FF00FF"/>
    <a:srgbClr val="FF00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191" autoAdjust="0"/>
    <p:restoredTop sz="94660"/>
  </p:normalViewPr>
  <p:slideViewPr>
    <p:cSldViewPr>
      <p:cViewPr>
        <p:scale>
          <a:sx n="76" d="100"/>
          <a:sy n="76" d="100"/>
        </p:scale>
        <p:origin x="-1260" y="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0DD73-3935-48AB-8342-90CCCCE15DE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6BDB-308C-47E2-8920-BB881BECD5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0DD73-3935-48AB-8342-90CCCCE15DE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6BDB-308C-47E2-8920-BB881BECD5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0DD73-3935-48AB-8342-90CCCCE15DE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6BDB-308C-47E2-8920-BB881BECD5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0DD73-3935-48AB-8342-90CCCCE15DE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6BDB-308C-47E2-8920-BB881BECD5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0DD73-3935-48AB-8342-90CCCCE15DE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6BDB-308C-47E2-8920-BB881BECD5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0DD73-3935-48AB-8342-90CCCCE15DE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6BDB-308C-47E2-8920-BB881BECD5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0DD73-3935-48AB-8342-90CCCCE15DE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6BDB-308C-47E2-8920-BB881BECD5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0DD73-3935-48AB-8342-90CCCCE15DE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6BDB-308C-47E2-8920-BB881BECD5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0DD73-3935-48AB-8342-90CCCCE15DE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6BDB-308C-47E2-8920-BB881BECD5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0DD73-3935-48AB-8342-90CCCCE15DE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6BDB-308C-47E2-8920-BB881BECD5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0DD73-3935-48AB-8342-90CCCCE15DE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6BDB-308C-47E2-8920-BB881BECD5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20DD73-3935-48AB-8342-90CCCCE15DE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06BDB-308C-47E2-8920-BB881BECD5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obrození</a:t>
            </a:r>
            <a:endParaRPr lang="cs-CZ" sz="8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Opakování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084168" y="6231795"/>
            <a:ext cx="287136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ČÍSLO DUM</a:t>
            </a:r>
            <a:r>
              <a:rPr lang="cs-CZ" sz="1200"/>
              <a:t>: </a:t>
            </a:r>
            <a:r>
              <a:rPr lang="cs-CZ" sz="1200" smtClean="0"/>
              <a:t>VY_32_INOVACE_CJL_2,4_113</a:t>
            </a:r>
            <a:endParaRPr lang="cs-CZ" sz="1200" dirty="0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6" name="Obrázek 5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Doplňte další pojmy a jména: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4" name="Zástupný symbol pro obsah 3" descr="1.fáze NO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88858" y="1600200"/>
            <a:ext cx="5966284" cy="4525963"/>
          </a:xfrm>
          <a:ln w="76200">
            <a:solidFill>
              <a:srgbClr val="FF0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rect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Doplňte další pojmy a jména: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" name="Zástupný symbol pro obsah 3" descr="2.fáze NO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59735" y="1600200"/>
            <a:ext cx="6224530" cy="4525963"/>
          </a:xfrm>
          <a:ln w="76200">
            <a:solidFill>
              <a:srgbClr val="FFC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rect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Opravte chybná tvrzení: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b="1" dirty="0" smtClean="0"/>
              <a:t>Nejznámějším historikem své doby byl F. L. </a:t>
            </a:r>
            <a:r>
              <a:rPr lang="cs-CZ" b="1" dirty="0" err="1" smtClean="0"/>
              <a:t>Čelakovský</a:t>
            </a:r>
            <a:r>
              <a:rPr lang="cs-CZ" b="1" dirty="0" smtClean="0"/>
              <a:t>.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Předpokladem pro vznik NO bylo zrušení otroctví.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V. </a:t>
            </a:r>
            <a:r>
              <a:rPr lang="cs-CZ" b="1" dirty="0" err="1" smtClean="0"/>
              <a:t>Puchmajer</a:t>
            </a:r>
            <a:r>
              <a:rPr lang="cs-CZ" b="1" dirty="0" smtClean="0"/>
              <a:t> byl hlavním představitelem divadla.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J. Dobrovský napsal pětidílný Slovník </a:t>
            </a:r>
            <a:r>
              <a:rPr lang="cs-CZ" b="1" dirty="0" err="1" smtClean="0"/>
              <a:t>česko</a:t>
            </a:r>
            <a:r>
              <a:rPr lang="cs-CZ" b="1" dirty="0" smtClean="0"/>
              <a:t>- německý.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rect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Přiřaďte jména a oblasti působení: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divadlo</a:t>
            </a:r>
          </a:p>
          <a:p>
            <a:pPr>
              <a:buNone/>
            </a:pP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novinářství</a:t>
            </a:r>
          </a:p>
          <a:p>
            <a:pPr>
              <a:buNone/>
            </a:pP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poezie</a:t>
            </a:r>
          </a:p>
          <a:p>
            <a:pPr>
              <a:buNone/>
            </a:pP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historie</a:t>
            </a:r>
          </a:p>
          <a:p>
            <a:pPr>
              <a:buNone/>
            </a:pP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jazykověda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ln w="762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rgbClr val="FFFF00"/>
                </a:solidFill>
              </a:rPr>
              <a:t>J. Dobrovský</a:t>
            </a:r>
          </a:p>
          <a:p>
            <a:pPr algn="ctr">
              <a:buNone/>
            </a:pPr>
            <a:r>
              <a:rPr lang="cs-CZ" sz="4400" b="1" dirty="0" smtClean="0">
                <a:solidFill>
                  <a:srgbClr val="FFFF00"/>
                </a:solidFill>
              </a:rPr>
              <a:t>V. </a:t>
            </a:r>
            <a:r>
              <a:rPr lang="cs-CZ" sz="4400" b="1" dirty="0" err="1" smtClean="0">
                <a:solidFill>
                  <a:srgbClr val="FFFF00"/>
                </a:solidFill>
              </a:rPr>
              <a:t>Thám</a:t>
            </a:r>
            <a:endParaRPr lang="cs-CZ" sz="4400" b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4400" b="1" dirty="0" smtClean="0">
                <a:solidFill>
                  <a:srgbClr val="FFFF00"/>
                </a:solidFill>
              </a:rPr>
              <a:t>V. M. Kramerius</a:t>
            </a:r>
          </a:p>
          <a:p>
            <a:pPr algn="ctr">
              <a:buNone/>
            </a:pPr>
            <a:r>
              <a:rPr lang="cs-CZ" sz="4400" b="1" dirty="0" smtClean="0">
                <a:solidFill>
                  <a:srgbClr val="FFFF00"/>
                </a:solidFill>
              </a:rPr>
              <a:t>J. </a:t>
            </a:r>
            <a:r>
              <a:rPr lang="cs-CZ" sz="4400" b="1" dirty="0" err="1" smtClean="0">
                <a:solidFill>
                  <a:srgbClr val="FFFF00"/>
                </a:solidFill>
              </a:rPr>
              <a:t>Jungmann</a:t>
            </a:r>
            <a:endParaRPr lang="cs-CZ" sz="4400" b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4400" b="1" dirty="0" smtClean="0">
                <a:solidFill>
                  <a:srgbClr val="FFFF00"/>
                </a:solidFill>
              </a:rPr>
              <a:t>V. </a:t>
            </a:r>
            <a:r>
              <a:rPr lang="cs-CZ" sz="4400" b="1" dirty="0" err="1" smtClean="0">
                <a:solidFill>
                  <a:srgbClr val="FFFF00"/>
                </a:solidFill>
              </a:rPr>
              <a:t>Puchmajer</a:t>
            </a:r>
            <a:endParaRPr lang="cs-CZ" sz="44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rect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K následujícím autorům přiřaďte jedno dílo a charakterizujte je: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J. </a:t>
            </a:r>
            <a:r>
              <a:rPr lang="cs-CZ" sz="48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Jungmann</a:t>
            </a:r>
            <a:endParaRPr lang="cs-CZ" sz="48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4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J. Dobrovský</a:t>
            </a:r>
          </a:p>
          <a:p>
            <a:pPr algn="ctr">
              <a:buNone/>
            </a:pPr>
            <a:r>
              <a:rPr lang="cs-CZ" sz="4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F. L. </a:t>
            </a:r>
            <a:r>
              <a:rPr lang="cs-CZ" sz="48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Čelakovský</a:t>
            </a:r>
            <a:endParaRPr lang="cs-CZ" sz="48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4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F. Palacký</a:t>
            </a:r>
          </a:p>
          <a:p>
            <a:pPr algn="ctr">
              <a:buNone/>
            </a:pPr>
            <a:r>
              <a:rPr lang="cs-CZ" sz="4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V. </a:t>
            </a:r>
            <a:r>
              <a:rPr lang="cs-CZ" sz="48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Thám</a:t>
            </a:r>
            <a:endParaRPr lang="cs-CZ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DĚKUJI ZA POZORNOST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428596" y="1071546"/>
            <a:ext cx="750099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Arial Unicode MS" pitchFamily="34" charset="-128"/>
                <a:cs typeface="Times New Roman" pitchFamily="18" charset="0"/>
              </a:rPr>
              <a:t>Literatura a zdroje:</a:t>
            </a: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Calibri" pitchFamily="34" charset="0"/>
              </a:rPr>
              <a:t>Čeští spisovatelé 19. a počátku 20. století. </a:t>
            </a:r>
            <a:r>
              <a:rPr kumimoji="0" lang="cs-CZ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Calibri" pitchFamily="34" charset="0"/>
              </a:rPr>
              <a:t>Praha: Československý spisovatel, 1982.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000" b="1" dirty="0" smtClean="0"/>
              <a:t>Kresba: vlastní tvorba</a:t>
            </a: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142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Národní obrození</vt:lpstr>
      <vt:lpstr>Doplňte další pojmy a jména:</vt:lpstr>
      <vt:lpstr>Doplňte další pojmy a jména:</vt:lpstr>
      <vt:lpstr>Opravte chybná tvrzení:</vt:lpstr>
      <vt:lpstr>Přiřaďte jména a oblasti působení:</vt:lpstr>
      <vt:lpstr>K následujícím autorům přiřaďte jedno dílo a charakterizujte je: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Národní obrození</dc:title>
  <dc:creator>user</dc:creator>
  <cp:lastModifiedBy>spravce2</cp:lastModifiedBy>
  <cp:revision>16</cp:revision>
  <dcterms:created xsi:type="dcterms:W3CDTF">2013-08-25T10:36:56Z</dcterms:created>
  <dcterms:modified xsi:type="dcterms:W3CDTF">2014-05-31T11:54:42Z</dcterms:modified>
</cp:coreProperties>
</file>